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0" r:id="rId3"/>
    <p:sldMasterId id="2147483652" r:id="rId4"/>
    <p:sldMasterId id="2147483654" r:id="rId5"/>
    <p:sldMasterId id="2147483656" r:id="rId6"/>
    <p:sldMasterId id="2147483658" r:id="rId7"/>
  </p:sldMasterIdLst>
  <p:notesMasterIdLst>
    <p:notesMasterId r:id="rId13"/>
  </p:notesMasterIdLst>
  <p:sldIdLst>
    <p:sldId id="256" r:id="rId8"/>
    <p:sldId id="257" r:id="rId9"/>
    <p:sldId id="258" r:id="rId10"/>
    <p:sldId id="281" r:id="rId11"/>
    <p:sldId id="259" r:id="rId12"/>
    <p:sldId id="278" r:id="rId14"/>
    <p:sldId id="260" r:id="rId15"/>
    <p:sldId id="279" r:id="rId16"/>
    <p:sldId id="261" r:id="rId17"/>
    <p:sldId id="280" r:id="rId18"/>
    <p:sldId id="262" r:id="rId19"/>
    <p:sldId id="263" r:id="rId20"/>
    <p:sldId id="277" r:id="rId21"/>
    <p:sldId id="269" r:id="rId22"/>
    <p:sldId id="270" r:id="rId23"/>
    <p:sldId id="272" r:id="rId24"/>
    <p:sldId id="273" r:id="rId25"/>
    <p:sldId id="275" r:id="rId26"/>
    <p:sldId id="276" r:id="rId27"/>
  </p:sldIdLst>
  <p:sldSz cx="12192000" cy="6858000"/>
  <p:notesSz cx="6858000" cy="9144000"/>
  <p:embeddedFontLst>
    <p:embeddedFont>
      <p:font typeface="OPPOSans H" panose="00020600040101010101" charset="-122"/>
      <p:regular r:id="rId31"/>
    </p:embeddedFont>
    <p:embeddedFont>
      <p:font typeface="Source Han Sans" panose="020B0400000000000000" charset="-122"/>
      <p:regular r:id="rId32"/>
    </p:embeddedFont>
    <p:embeddedFont>
      <p:font typeface="Source Han Sans CN Bold" panose="020B0800000000000000" charset="-122"/>
      <p:bold r:id="rId33"/>
    </p:embeddedFont>
    <p:embeddedFont>
      <p:font typeface="OPPOSans L" panose="00020600040101010101" charset="-122"/>
      <p:regular r:id="rId34"/>
    </p:embeddedFont>
    <p:embeddedFont>
      <p:font typeface="等线" panose="02010600030101010101" charset="-122"/>
      <p:regular r:id="rId35"/>
    </p:embeddedFont>
    <p:embeddedFont>
      <p:font typeface="Calibri" panose="020F0502020204030204" charset="0"/>
      <p:regular r:id="rId36"/>
      <p:bold r:id="rId37"/>
      <p:italic r:id="rId38"/>
      <p:boldItalic r:id="rId39"/>
    </p:embeddedFont>
  </p:embeddedFont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2.xml"/><Relationship Id="rId8" Type="http://schemas.openxmlformats.org/officeDocument/2006/relationships/slide" Target="slides/slide1.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9" Type="http://schemas.openxmlformats.org/officeDocument/2006/relationships/font" Target="fonts/font9.fntdata"/><Relationship Id="rId38" Type="http://schemas.openxmlformats.org/officeDocument/2006/relationships/font" Target="fonts/font8.fntdata"/><Relationship Id="rId37" Type="http://schemas.openxmlformats.org/officeDocument/2006/relationships/font" Target="fonts/font7.fntdata"/><Relationship Id="rId36" Type="http://schemas.openxmlformats.org/officeDocument/2006/relationships/font" Target="fonts/font6.fntdata"/><Relationship Id="rId35" Type="http://schemas.openxmlformats.org/officeDocument/2006/relationships/font" Target="fonts/font5.fntdata"/><Relationship Id="rId34" Type="http://schemas.openxmlformats.org/officeDocument/2006/relationships/font" Target="fonts/font4.fntdata"/><Relationship Id="rId33" Type="http://schemas.openxmlformats.org/officeDocument/2006/relationships/font" Target="fonts/font3.fntdata"/><Relationship Id="rId32" Type="http://schemas.openxmlformats.org/officeDocument/2006/relationships/font" Target="fonts/font2.fntdata"/><Relationship Id="rId31" Type="http://schemas.openxmlformats.org/officeDocument/2006/relationships/font" Target="fonts/font1.fntdata"/><Relationship Id="rId30" Type="http://schemas.openxmlformats.org/officeDocument/2006/relationships/tableStyles" Target="tableStyles.xml"/><Relationship Id="rId3" Type="http://schemas.openxmlformats.org/officeDocument/2006/relationships/slideMaster" Target="slideMasters/slideMaster2.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slide" Target="slides/slide19.xml"/><Relationship Id="rId26" Type="http://schemas.openxmlformats.org/officeDocument/2006/relationships/slide" Target="slides/slide18.xml"/><Relationship Id="rId25" Type="http://schemas.openxmlformats.org/officeDocument/2006/relationships/slide" Target="slides/slide17.xml"/><Relationship Id="rId24" Type="http://schemas.openxmlformats.org/officeDocument/2006/relationships/slide" Target="slides/slide16.xml"/><Relationship Id="rId23" Type="http://schemas.openxmlformats.org/officeDocument/2006/relationships/slide" Target="slides/slide15.xml"/><Relationship Id="rId22" Type="http://schemas.openxmlformats.org/officeDocument/2006/relationships/slide" Target="slides/slide14.xml"/><Relationship Id="rId21" Type="http://schemas.openxmlformats.org/officeDocument/2006/relationships/slide" Target="slides/slide13.xml"/><Relationship Id="rId20" Type="http://schemas.openxmlformats.org/officeDocument/2006/relationships/slide" Target="slides/slide12.xml"/><Relationship Id="rId2" Type="http://schemas.openxmlformats.org/officeDocument/2006/relationships/theme" Target="theme/theme1.xml"/><Relationship Id="rId19" Type="http://schemas.openxmlformats.org/officeDocument/2006/relationships/slide" Target="slides/slide11.xml"/><Relationship Id="rId18" Type="http://schemas.openxmlformats.org/officeDocument/2006/relationships/slide" Target="slides/slide10.xml"/><Relationship Id="rId17" Type="http://schemas.openxmlformats.org/officeDocument/2006/relationships/slide" Target="slides/slide9.xml"/><Relationship Id="rId16" Type="http://schemas.openxmlformats.org/officeDocument/2006/relationships/slide" Target="slides/slide8.xml"/><Relationship Id="rId15" Type="http://schemas.openxmlformats.org/officeDocument/2006/relationships/slide" Target="slides/slide7.xml"/><Relationship Id="rId14" Type="http://schemas.openxmlformats.org/officeDocument/2006/relationships/slide" Target="slides/slide6.xml"/><Relationship Id="rId13" Type="http://schemas.openxmlformats.org/officeDocument/2006/relationships/notesMaster" Target="notesMasters/notesMaster1.xml"/><Relationship Id="rId12" Type="http://schemas.openxmlformats.org/officeDocument/2006/relationships/slide" Target="slides/slide5.xml"/><Relationship Id="rId11" Type="http://schemas.openxmlformats.org/officeDocument/2006/relationships/slide" Target="slides/slide4.xml"/><Relationship Id="rId10" Type="http://schemas.openxmlformats.org/officeDocument/2006/relationships/slide" Target="slides/slide3.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49" r:id="rId1"/>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51" r:id="rId1"/>
  </p:sldLayoutIdLst>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53" r:id="rId1"/>
  </p:sldLayoutIdLst>
  <p:txStyles>
    <p:titleStyle/>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55" r:id="rId1"/>
  </p:sldLayoutIdLst>
  <p:txStyles>
    <p:titleStyle/>
    <p:bodyStyle/>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57" r:id="rId1"/>
  </p:sldLayoutIdLst>
  <p:txStyles>
    <p:titleStyle/>
    <p:bodyStyle/>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59" r:id="rId1"/>
  </p:sldLayoutIdLst>
  <p:txStyles>
    <p:titleStyle/>
    <p:bodyStyle/>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52.xml"/><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tags" Target="../tags/tag49.xml"/><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tags" Target="../tags/tag46.xml"/></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58.xml"/><Relationship Id="rId5" Type="http://schemas.openxmlformats.org/officeDocument/2006/relationships/tags" Target="../tags/tag57.xml"/><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5.xml.rels><?xml version="1.0" encoding="UTF-8" standalone="yes"?>
<Relationships xmlns="http://schemas.openxmlformats.org/package/2006/relationships"><Relationship Id="rId9" Type="http://schemas.openxmlformats.org/officeDocument/2006/relationships/tags" Target="../tags/tag67.xml"/><Relationship Id="rId8" Type="http://schemas.openxmlformats.org/officeDocument/2006/relationships/tags" Target="../tags/tag66.xml"/><Relationship Id="rId7" Type="http://schemas.openxmlformats.org/officeDocument/2006/relationships/tags" Target="../tags/tag65.xml"/><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5" Type="http://schemas.openxmlformats.org/officeDocument/2006/relationships/slideLayout" Target="../slideLayouts/slideLayout1.xml"/><Relationship Id="rId24" Type="http://schemas.openxmlformats.org/officeDocument/2006/relationships/tags" Target="../tags/tag82.xml"/><Relationship Id="rId23" Type="http://schemas.openxmlformats.org/officeDocument/2006/relationships/tags" Target="../tags/tag81.xml"/><Relationship Id="rId22" Type="http://schemas.openxmlformats.org/officeDocument/2006/relationships/tags" Target="../tags/tag80.xml"/><Relationship Id="rId21" Type="http://schemas.openxmlformats.org/officeDocument/2006/relationships/tags" Target="../tags/tag79.xml"/><Relationship Id="rId20" Type="http://schemas.openxmlformats.org/officeDocument/2006/relationships/tags" Target="../tags/tag78.xml"/><Relationship Id="rId2" Type="http://schemas.openxmlformats.org/officeDocument/2006/relationships/tags" Target="../tags/tag60.xml"/><Relationship Id="rId19" Type="http://schemas.openxmlformats.org/officeDocument/2006/relationships/tags" Target="../tags/tag77.xml"/><Relationship Id="rId18" Type="http://schemas.openxmlformats.org/officeDocument/2006/relationships/tags" Target="../tags/tag76.xml"/><Relationship Id="rId17" Type="http://schemas.openxmlformats.org/officeDocument/2006/relationships/tags" Target="../tags/tag75.xml"/><Relationship Id="rId16" Type="http://schemas.openxmlformats.org/officeDocument/2006/relationships/tags" Target="../tags/tag74.xml"/><Relationship Id="rId15" Type="http://schemas.openxmlformats.org/officeDocument/2006/relationships/tags" Target="../tags/tag73.xml"/><Relationship Id="rId14" Type="http://schemas.openxmlformats.org/officeDocument/2006/relationships/tags" Target="../tags/tag72.xml"/><Relationship Id="rId13" Type="http://schemas.openxmlformats.org/officeDocument/2006/relationships/tags" Target="../tags/tag71.xml"/><Relationship Id="rId12" Type="http://schemas.openxmlformats.org/officeDocument/2006/relationships/tags" Target="../tags/tag70.xml"/><Relationship Id="rId11" Type="http://schemas.openxmlformats.org/officeDocument/2006/relationships/tags" Target="../tags/tag69.xml"/><Relationship Id="rId10" Type="http://schemas.openxmlformats.org/officeDocument/2006/relationships/tags" Target="../tags/tag68.xml"/><Relationship Id="rId1" Type="http://schemas.openxmlformats.org/officeDocument/2006/relationships/tags" Target="../tags/tag59.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7.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88.xml"/><Relationship Id="rId5" Type="http://schemas.openxmlformats.org/officeDocument/2006/relationships/tags" Target="../tags/tag87.xml"/><Relationship Id="rId4" Type="http://schemas.openxmlformats.org/officeDocument/2006/relationships/tags" Target="../tags/tag86.xml"/><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tags" Target="../tags/tag83.xml"/></Relationships>
</file>

<file path=ppt/slides/_rels/slide18.xml.rels><?xml version="1.0" encoding="UTF-8" standalone="yes"?>
<Relationships xmlns="http://schemas.openxmlformats.org/package/2006/relationships"><Relationship Id="rId9" Type="http://schemas.openxmlformats.org/officeDocument/2006/relationships/tags" Target="../tags/tag97.xml"/><Relationship Id="rId8" Type="http://schemas.openxmlformats.org/officeDocument/2006/relationships/tags" Target="../tags/tag96.xml"/><Relationship Id="rId7" Type="http://schemas.openxmlformats.org/officeDocument/2006/relationships/tags" Target="../tags/tag95.xml"/><Relationship Id="rId6" Type="http://schemas.openxmlformats.org/officeDocument/2006/relationships/tags" Target="../tags/tag94.xml"/><Relationship Id="rId5" Type="http://schemas.openxmlformats.org/officeDocument/2006/relationships/tags" Target="../tags/tag93.xml"/><Relationship Id="rId4" Type="http://schemas.openxmlformats.org/officeDocument/2006/relationships/tags" Target="../tags/tag92.xml"/><Relationship Id="rId3" Type="http://schemas.openxmlformats.org/officeDocument/2006/relationships/tags" Target="../tags/tag91.xml"/><Relationship Id="rId26" Type="http://schemas.openxmlformats.org/officeDocument/2006/relationships/slideLayout" Target="../slideLayouts/slideLayout1.xml"/><Relationship Id="rId25" Type="http://schemas.openxmlformats.org/officeDocument/2006/relationships/tags" Target="../tags/tag113.xml"/><Relationship Id="rId24" Type="http://schemas.openxmlformats.org/officeDocument/2006/relationships/tags" Target="../tags/tag112.xml"/><Relationship Id="rId23" Type="http://schemas.openxmlformats.org/officeDocument/2006/relationships/tags" Target="../tags/tag111.xml"/><Relationship Id="rId22" Type="http://schemas.openxmlformats.org/officeDocument/2006/relationships/tags" Target="../tags/tag110.xml"/><Relationship Id="rId21" Type="http://schemas.openxmlformats.org/officeDocument/2006/relationships/tags" Target="../tags/tag109.xml"/><Relationship Id="rId20" Type="http://schemas.openxmlformats.org/officeDocument/2006/relationships/tags" Target="../tags/tag108.xml"/><Relationship Id="rId2" Type="http://schemas.openxmlformats.org/officeDocument/2006/relationships/tags" Target="../tags/tag90.xml"/><Relationship Id="rId19" Type="http://schemas.openxmlformats.org/officeDocument/2006/relationships/tags" Target="../tags/tag107.xml"/><Relationship Id="rId18" Type="http://schemas.openxmlformats.org/officeDocument/2006/relationships/tags" Target="../tags/tag106.xml"/><Relationship Id="rId17" Type="http://schemas.openxmlformats.org/officeDocument/2006/relationships/tags" Target="../tags/tag105.xml"/><Relationship Id="rId16" Type="http://schemas.openxmlformats.org/officeDocument/2006/relationships/tags" Target="../tags/tag104.xml"/><Relationship Id="rId15" Type="http://schemas.openxmlformats.org/officeDocument/2006/relationships/tags" Target="../tags/tag103.xml"/><Relationship Id="rId14" Type="http://schemas.openxmlformats.org/officeDocument/2006/relationships/tags" Target="../tags/tag102.xml"/><Relationship Id="rId13" Type="http://schemas.openxmlformats.org/officeDocument/2006/relationships/tags" Target="../tags/tag101.xml"/><Relationship Id="rId12" Type="http://schemas.openxmlformats.org/officeDocument/2006/relationships/tags" Target="../tags/tag100.xml"/><Relationship Id="rId11" Type="http://schemas.openxmlformats.org/officeDocument/2006/relationships/tags" Target="../tags/tag99.xml"/><Relationship Id="rId10" Type="http://schemas.openxmlformats.org/officeDocument/2006/relationships/tags" Target="../tags/tag98.xml"/><Relationship Id="rId1" Type="http://schemas.openxmlformats.org/officeDocument/2006/relationships/tags" Target="../tags/tag89.xml"/></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3" Type="http://schemas.openxmlformats.org/officeDocument/2006/relationships/slideLayout" Target="../slideLayouts/slideLayout1.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9" Type="http://schemas.openxmlformats.org/officeDocument/2006/relationships/tags" Target="../tags/tag21.xml"/><Relationship Id="rId8" Type="http://schemas.openxmlformats.org/officeDocument/2006/relationships/tags" Target="../tags/tag20.xml"/><Relationship Id="rId7" Type="http://schemas.openxmlformats.org/officeDocument/2006/relationships/tags" Target="../tags/tag19.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0" Type="http://schemas.openxmlformats.org/officeDocument/2006/relationships/slideLayout" Target="../slideLayouts/slideLayout6.xml"/><Relationship Id="rId1" Type="http://schemas.openxmlformats.org/officeDocument/2006/relationships/tags" Target="../tags/tag13.xml"/></Relationships>
</file>

<file path=ppt/slides/_rels/slide5.xml.rels><?xml version="1.0" encoding="UTF-8" standalone="yes"?>
<Relationships xmlns="http://schemas.openxmlformats.org/package/2006/relationships"><Relationship Id="rId9" Type="http://schemas.openxmlformats.org/officeDocument/2006/relationships/tags" Target="../tags/tag30.xml"/><Relationship Id="rId8" Type="http://schemas.openxmlformats.org/officeDocument/2006/relationships/tags" Target="../tags/tag29.xml"/><Relationship Id="rId7" Type="http://schemas.openxmlformats.org/officeDocument/2006/relationships/tags" Target="../tags/tag28.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 Id="rId3" Type="http://schemas.openxmlformats.org/officeDocument/2006/relationships/tags" Target="../tags/tag24.xml"/><Relationship Id="rId2" Type="http://schemas.openxmlformats.org/officeDocument/2006/relationships/tags" Target="../tags/tag23.xml"/><Relationship Id="rId12" Type="http://schemas.openxmlformats.org/officeDocument/2006/relationships/notesSlide" Target="../notesSlides/notesSlide1.xml"/><Relationship Id="rId11" Type="http://schemas.openxmlformats.org/officeDocument/2006/relationships/slideLayout" Target="../slideLayouts/slideLayout1.xml"/><Relationship Id="rId10" Type="http://schemas.openxmlformats.org/officeDocument/2006/relationships/tags" Target="../tags/tag31.xml"/><Relationship Id="rId1" Type="http://schemas.openxmlformats.org/officeDocument/2006/relationships/tags" Target="../tags/tag2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9" Type="http://schemas.openxmlformats.org/officeDocument/2006/relationships/tags" Target="../tags/tag40.xml"/><Relationship Id="rId8" Type="http://schemas.openxmlformats.org/officeDocument/2006/relationships/tags" Target="../tags/tag39.xml"/><Relationship Id="rId7" Type="http://schemas.openxmlformats.org/officeDocument/2006/relationships/tags" Target="../tags/tag38.xml"/><Relationship Id="rId6" Type="http://schemas.openxmlformats.org/officeDocument/2006/relationships/tags" Target="../tags/tag37.xml"/><Relationship Id="rId5" Type="http://schemas.openxmlformats.org/officeDocument/2006/relationships/tags" Target="../tags/tag36.xml"/><Relationship Id="rId4" Type="http://schemas.openxmlformats.org/officeDocument/2006/relationships/tags" Target="../tags/tag35.xml"/><Relationship Id="rId3" Type="http://schemas.openxmlformats.org/officeDocument/2006/relationships/tags" Target="../tags/tag34.xml"/><Relationship Id="rId2" Type="http://schemas.openxmlformats.org/officeDocument/2006/relationships/tags" Target="../tags/tag33.xml"/><Relationship Id="rId15" Type="http://schemas.openxmlformats.org/officeDocument/2006/relationships/slideLayout" Target="../slideLayouts/slideLayout1.xml"/><Relationship Id="rId14" Type="http://schemas.openxmlformats.org/officeDocument/2006/relationships/tags" Target="../tags/tag45.xml"/><Relationship Id="rId13" Type="http://schemas.openxmlformats.org/officeDocument/2006/relationships/tags" Target="../tags/tag44.xml"/><Relationship Id="rId12" Type="http://schemas.openxmlformats.org/officeDocument/2006/relationships/tags" Target="../tags/tag43.xml"/><Relationship Id="rId11" Type="http://schemas.openxmlformats.org/officeDocument/2006/relationships/tags" Target="../tags/tag42.xml"/><Relationship Id="rId10" Type="http://schemas.openxmlformats.org/officeDocument/2006/relationships/tags" Target="../tags/tag41.xml"/><Relationship Id="rId1" Type="http://schemas.openxmlformats.org/officeDocument/2006/relationships/tags" Target="../tags/tag3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alphaModFix amt="100000"/>
          </a:blip>
          <a:srcRect/>
          <a:stretch>
            <a:fillRect/>
          </a:stretch>
        </p:blipFill>
        <p:spPr>
          <a:xfrm>
            <a:off x="0" y="0"/>
            <a:ext cx="12192000" cy="6857999"/>
          </a:xfrm>
          <a:prstGeom prst="rect">
            <a:avLst/>
          </a:prstGeom>
          <a:noFill/>
          <a:ln>
            <a:noFill/>
          </a:ln>
        </p:spPr>
      </p:pic>
      <p:pic>
        <p:nvPicPr>
          <p:cNvPr id="3" name="图片 2"/>
          <p:cNvPicPr>
            <a:picLocks noChangeAspect="1"/>
          </p:cNvPicPr>
          <p:nvPr/>
        </p:nvPicPr>
        <p:blipFill>
          <a:blip r:embed="rId2">
            <a:alphaModFix amt="100000"/>
          </a:blip>
          <a:srcRect/>
          <a:stretch>
            <a:fillRect/>
          </a:stretch>
        </p:blipFill>
        <p:spPr>
          <a:xfrm>
            <a:off x="7513583" y="0"/>
            <a:ext cx="6845808" cy="6858000"/>
          </a:xfrm>
          <a:prstGeom prst="rect">
            <a:avLst/>
          </a:prstGeom>
          <a:noFill/>
          <a:ln>
            <a:noFill/>
          </a:ln>
        </p:spPr>
      </p:pic>
      <p:sp>
        <p:nvSpPr>
          <p:cNvPr id="5" name="标题 1"/>
          <p:cNvSpPr txBox="1"/>
          <p:nvPr/>
        </p:nvSpPr>
        <p:spPr>
          <a:xfrm>
            <a:off x="10197586" y="497352"/>
            <a:ext cx="1038226" cy="461665"/>
          </a:xfrm>
          <a:prstGeom prst="rect">
            <a:avLst/>
          </a:prstGeom>
          <a:noFill/>
          <a:ln>
            <a:noFill/>
          </a:ln>
        </p:spPr>
        <p:txBody>
          <a:bodyPr vert="horz" wrap="square" lIns="91440" tIns="45720" rIns="91440" bIns="45720" rtlCol="0" anchor="t"/>
          <a:lstStyle/>
          <a:p>
            <a:pPr algn="l">
              <a:lnSpc>
                <a:spcPct val="110000"/>
              </a:lnSpc>
            </a:pPr>
            <a:r>
              <a:rPr kumimoji="1" lang="en-US" altLang="zh-CN" sz="2400">
                <a:ln w="12700">
                  <a:noFill/>
                </a:ln>
                <a:solidFill>
                  <a:srgbClr val="307D71">
                    <a:alpha val="100000"/>
                  </a:srgbClr>
                </a:solidFill>
                <a:latin typeface="OPPOSans H" panose="00020600040101010101" charset="-122"/>
                <a:ea typeface="OPPOSans H" panose="00020600040101010101" charset="-122"/>
                <a:cs typeface="OPPOSans H" panose="00020600040101010101" charset="-122"/>
              </a:rPr>
              <a:t>2025</a:t>
            </a:r>
            <a:endParaRPr kumimoji="1" lang="zh-CN" altLang="en-US"/>
          </a:p>
        </p:txBody>
      </p:sp>
      <p:sp>
        <p:nvSpPr>
          <p:cNvPr id="6" name="标题 1"/>
          <p:cNvSpPr txBox="1"/>
          <p:nvPr/>
        </p:nvSpPr>
        <p:spPr>
          <a:xfrm flipV="1">
            <a:off x="3231881" y="686094"/>
            <a:ext cx="6702693" cy="45719"/>
          </a:xfrm>
          <a:prstGeom prst="roundRect">
            <a:avLst>
              <a:gd name="adj" fmla="val 50000"/>
            </a:avLst>
          </a:prstGeom>
          <a:gradFill>
            <a:gsLst>
              <a:gs pos="0">
                <a:schemeClr val="accent1"/>
              </a:gs>
              <a:gs pos="100000">
                <a:schemeClr val="accent1">
                  <a:lumMod val="20000"/>
                  <a:lumOff val="80000"/>
                  <a:alpha val="0"/>
                </a:schemeClr>
              </a:gs>
            </a:gsLst>
            <a:lin ang="0" scaled="0"/>
          </a:gradFill>
          <a:ln w="19050" cap="sq">
            <a:noFill/>
            <a:miter/>
          </a:ln>
        </p:spPr>
        <p:txBody>
          <a:bodyPr vert="horz" wrap="square" lIns="91440" tIns="45720" rIns="91440" bIns="45720" rtlCol="0" anchor="ctr"/>
          <a:lstStyle/>
          <a:p>
            <a:pPr algn="ctr">
              <a:lnSpc>
                <a:spcPct val="110000"/>
              </a:lnSpc>
            </a:pPr>
            <a:endParaRPr kumimoji="1" lang="zh-CN" altLang="en-US"/>
          </a:p>
        </p:txBody>
      </p:sp>
      <p:pic>
        <p:nvPicPr>
          <p:cNvPr id="17" name="图片 16"/>
          <p:cNvPicPr>
            <a:picLocks noChangeAspect="1"/>
          </p:cNvPicPr>
          <p:nvPr/>
        </p:nvPicPr>
        <p:blipFill>
          <a:blip r:embed="rId3">
            <a:alphaModFix amt="100000"/>
          </a:blip>
          <a:srcRect/>
          <a:stretch>
            <a:fillRect/>
          </a:stretch>
        </p:blipFill>
        <p:spPr>
          <a:xfrm>
            <a:off x="-473492" y="4518489"/>
            <a:ext cx="3694496" cy="5011346"/>
          </a:xfrm>
          <a:prstGeom prst="rect">
            <a:avLst/>
          </a:prstGeom>
          <a:noFill/>
          <a:ln>
            <a:noFill/>
          </a:ln>
        </p:spPr>
      </p:pic>
      <p:pic>
        <p:nvPicPr>
          <p:cNvPr id="18" name="图片 17"/>
          <p:cNvPicPr>
            <a:picLocks noChangeAspect="1"/>
          </p:cNvPicPr>
          <p:nvPr/>
        </p:nvPicPr>
        <p:blipFill>
          <a:blip r:embed="rId4">
            <a:alphaModFix amt="100000"/>
          </a:blip>
          <a:srcRect/>
          <a:stretch>
            <a:fillRect/>
          </a:stretch>
        </p:blipFill>
        <p:spPr>
          <a:xfrm>
            <a:off x="1378207" y="1689297"/>
            <a:ext cx="9435586" cy="2025589"/>
          </a:xfrm>
          <a:prstGeom prst="rect">
            <a:avLst/>
          </a:prstGeom>
          <a:noFill/>
          <a:ln>
            <a:noFill/>
          </a:ln>
        </p:spPr>
      </p:pic>
      <p:sp>
        <p:nvSpPr>
          <p:cNvPr id="19" name="标题 1"/>
          <p:cNvSpPr txBox="1"/>
          <p:nvPr/>
        </p:nvSpPr>
        <p:spPr>
          <a:xfrm>
            <a:off x="2765393" y="2058109"/>
            <a:ext cx="6661215" cy="1311245"/>
          </a:xfrm>
          <a:prstGeom prst="rect">
            <a:avLst/>
          </a:prstGeom>
          <a:noFill/>
          <a:ln>
            <a:noFill/>
          </a:ln>
        </p:spPr>
        <p:txBody>
          <a:bodyPr vert="horz" wrap="square" lIns="91440" tIns="45720" rIns="91440" bIns="45720" rtlCol="0" anchor="ctr"/>
          <a:lstStyle/>
          <a:p>
            <a:pPr algn="ctr">
              <a:lnSpc>
                <a:spcPct val="130000"/>
              </a:lnSpc>
            </a:pPr>
            <a:r>
              <a:rPr kumimoji="1" lang="en-US" altLang="zh-CN" sz="3500">
                <a:ln w="12700">
                  <a:noFill/>
                </a:ln>
                <a:solidFill>
                  <a:srgbClr val="262626">
                    <a:alpha val="100000"/>
                  </a:srgbClr>
                </a:solidFill>
                <a:latin typeface="OPPOSans H" panose="00020600040101010101" charset="-122"/>
                <a:ea typeface="OPPOSans H" panose="00020600040101010101" charset="-122"/>
                <a:cs typeface="OPPOSans H" panose="00020600040101010101" charset="-122"/>
              </a:rPr>
              <a:t>Excel</a:t>
            </a:r>
            <a:r>
              <a:rPr kumimoji="1" lang="en-US" altLang="zh-CN" sz="3500">
                <a:ln w="12700">
                  <a:noFill/>
                </a:ln>
                <a:solidFill>
                  <a:srgbClr val="262626">
                    <a:alpha val="100000"/>
                  </a:srgbClr>
                </a:solidFill>
                <a:latin typeface="OPPOSans H" panose="00020600040101010101" charset="-122"/>
                <a:ea typeface="OPPOSans H" panose="00020600040101010101" charset="-122"/>
                <a:cs typeface="OPPOSans H" panose="00020600040101010101" charset="-122"/>
              </a:rPr>
              <a:t>单元格引用方式</a:t>
            </a:r>
            <a:endParaRPr kumimoji="1" lang="zh-CN"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15240" y="-99060"/>
            <a:ext cx="12192000" cy="6858000"/>
          </a:xfrm>
          <a:prstGeom prst="rect">
            <a:avLst/>
          </a:prstGeom>
          <a:gradFill>
            <a:gsLst>
              <a:gs pos="36000">
                <a:schemeClr val="accent1">
                  <a:lumMod val="20000"/>
                  <a:lumOff val="80000"/>
                  <a:alpha val="0"/>
                </a:schemeClr>
              </a:gs>
              <a:gs pos="100000">
                <a:schemeClr val="accent1">
                  <a:lumMod val="40000"/>
                  <a:lumOff val="60000"/>
                  <a:alpha val="20000"/>
                </a:schemeClr>
              </a:gs>
            </a:gsLst>
            <a:lin ang="540000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450850" y="2496820"/>
            <a:ext cx="8335010" cy="1751330"/>
          </a:xfrm>
          <a:prstGeom prst="rect">
            <a:avLst/>
          </a:prstGeom>
          <a:noFill/>
          <a:ln cap="sq">
            <a:noFill/>
          </a:ln>
        </p:spPr>
        <p:txBody>
          <a:bodyPr vert="horz" wrap="square" lIns="0" tIns="0" rIns="0" bIns="0" rtlCol="0" anchor="t"/>
          <a:lstStyle/>
          <a:p>
            <a:pPr algn="ctr">
              <a:lnSpc>
                <a:spcPct val="150000"/>
              </a:lnSpc>
            </a:pPr>
            <a:r>
              <a:rPr kumimoji="1" lang="zh-CN" altLang="en-US" sz="2400">
                <a:ln w="12700">
                  <a:noFill/>
                </a:ln>
                <a:solidFill>
                  <a:srgbClr val="262626">
                    <a:alpha val="100000"/>
                  </a:srgbClr>
                </a:solidFill>
                <a:latin typeface="Source Han Sans" panose="020B0400000000000000" charset="-122"/>
                <a:ea typeface="Source Han Sans" panose="020B0400000000000000" charset="-122"/>
                <a:cs typeface="Source Han Sans" panose="020B0400000000000000" charset="-122"/>
              </a:rPr>
              <a:t>任务</a:t>
            </a:r>
            <a:r>
              <a:rPr kumimoji="1" lang="en-US" altLang="zh-CN" sz="2400">
                <a:ln w="12700">
                  <a:noFill/>
                </a:ln>
                <a:solidFill>
                  <a:srgbClr val="262626">
                    <a:alpha val="100000"/>
                  </a:srgbClr>
                </a:solidFill>
                <a:latin typeface="Source Han Sans" panose="020B0400000000000000" charset="-122"/>
                <a:ea typeface="Source Han Sans" panose="020B0400000000000000" charset="-122"/>
                <a:cs typeface="Source Han Sans" panose="020B0400000000000000" charset="-122"/>
              </a:rPr>
              <a:t>3</a:t>
            </a:r>
            <a:r>
              <a:rPr kumimoji="1" lang="zh-CN" altLang="en-US" sz="2400">
                <a:ln w="12700">
                  <a:noFill/>
                </a:ln>
                <a:solidFill>
                  <a:srgbClr val="262626">
                    <a:alpha val="100000"/>
                  </a:srgbClr>
                </a:solidFill>
                <a:latin typeface="Source Han Sans" panose="020B0400000000000000" charset="-122"/>
                <a:ea typeface="Source Han Sans" panose="020B0400000000000000" charset="-122"/>
                <a:cs typeface="Source Han Sans" panose="020B0400000000000000" charset="-122"/>
              </a:rPr>
              <a:t>：使用混合引用完成九九乘法表</a:t>
            </a:r>
            <a:r>
              <a:rPr kumimoji="1" lang="en-US" altLang="zh-CN" sz="2400">
                <a:ln w="12700">
                  <a:noFill/>
                </a:ln>
                <a:solidFill>
                  <a:srgbClr val="262626">
                    <a:alpha val="100000"/>
                  </a:srgbClr>
                </a:solidFill>
                <a:latin typeface="Source Han Sans" panose="020B0400000000000000" charset="-122"/>
                <a:ea typeface="Source Han Sans" panose="020B0400000000000000" charset="-122"/>
                <a:cs typeface="Source Han Sans" panose="020B0400000000000000" charset="-122"/>
              </a:rPr>
              <a:t>。
</a:t>
            </a:r>
            <a:endParaRPr kumimoji="1" lang="en-US" altLang="zh-CN" sz="2400">
              <a:ln w="12700">
                <a:noFill/>
              </a:ln>
              <a:solidFill>
                <a:srgbClr val="262626">
                  <a:alpha val="100000"/>
                </a:srgbClr>
              </a:solidFill>
              <a:latin typeface="Source Han Sans" panose="020B0400000000000000" charset="-122"/>
              <a:ea typeface="Source Han Sans" panose="020B0400000000000000" charset="-122"/>
              <a:cs typeface="Source Han Sans" panose="020B0400000000000000" charset="-122"/>
            </a:endParaRPr>
          </a:p>
        </p:txBody>
      </p:sp>
      <p:sp>
        <p:nvSpPr>
          <p:cNvPr id="5" name="标题 1"/>
          <p:cNvSpPr txBox="1"/>
          <p:nvPr/>
        </p:nvSpPr>
        <p:spPr>
          <a:xfrm>
            <a:off x="1271437" y="1340786"/>
            <a:ext cx="3372852" cy="700491"/>
          </a:xfrm>
          <a:prstGeom prst="rect">
            <a:avLst/>
          </a:prstGeom>
          <a:noFill/>
          <a:ln cap="sq">
            <a:noFill/>
          </a:ln>
        </p:spPr>
        <p:txBody>
          <a:bodyPr vert="horz" wrap="square" lIns="0" tIns="0" rIns="0" bIns="0" rtlCol="0" anchor="b"/>
          <a:lstStyle/>
          <a:p>
            <a:pPr algn="ctr">
              <a:lnSpc>
                <a:spcPct val="130000"/>
              </a:lnSpc>
            </a:pPr>
            <a:r>
              <a:rPr kumimoji="1" lang="en-US" altLang="zh-CN" sz="2400">
                <a:ln w="12700">
                  <a:noFill/>
                </a:ln>
                <a:solidFill>
                  <a:srgbClr val="40A796">
                    <a:alpha val="100000"/>
                  </a:srgbClr>
                </a:solidFill>
                <a:latin typeface="Source Han Sans CN Bold" panose="020B0800000000000000" charset="-122"/>
                <a:ea typeface="Source Han Sans CN Bold" panose="020B0800000000000000" charset="-122"/>
                <a:cs typeface="Source Han Sans CN Bold" panose="020B0800000000000000" charset="-122"/>
              </a:rPr>
              <a:t>练习任务</a:t>
            </a:r>
            <a:endParaRPr kumimoji="1" lang="en-US" altLang="zh-CN" sz="2400">
              <a:ln w="12700">
                <a:noFill/>
              </a:ln>
              <a:solidFill>
                <a:srgbClr val="40A796">
                  <a:alpha val="100000"/>
                </a:srgbClr>
              </a:solidFill>
              <a:latin typeface="Source Han Sans CN Bold" panose="020B0800000000000000" charset="-122"/>
              <a:ea typeface="Source Han Sans CN Bold" panose="020B0800000000000000" charset="-122"/>
              <a:cs typeface="Source Han Sans CN Bold" panose="020B0800000000000000" charset="-122"/>
            </a:endParaRPr>
          </a:p>
        </p:txBody>
      </p:sp>
      <p:sp>
        <p:nvSpPr>
          <p:cNvPr id="12" name="标题 1"/>
          <p:cNvSpPr txBox="1"/>
          <p:nvPr/>
        </p:nvSpPr>
        <p:spPr>
          <a:xfrm>
            <a:off x="2197683" y="2335755"/>
            <a:ext cx="321013" cy="296959"/>
          </a:xfrm>
          <a:custGeom>
            <a:avLst/>
            <a:gdLst>
              <a:gd name="connsiteX0" fmla="*/ 56258 w 778320"/>
              <a:gd name="connsiteY0" fmla="*/ 333700 h 720001"/>
              <a:gd name="connsiteX1" fmla="*/ 56258 w 778320"/>
              <a:gd name="connsiteY1" fmla="*/ 627457 h 720001"/>
              <a:gd name="connsiteX2" fmla="*/ 66946 w 778320"/>
              <a:gd name="connsiteY2" fmla="*/ 653054 h 720001"/>
              <a:gd name="connsiteX3" fmla="*/ 92544 w 778320"/>
              <a:gd name="connsiteY3" fmla="*/ 663743 h 720001"/>
              <a:gd name="connsiteX4" fmla="*/ 685683 w 778320"/>
              <a:gd name="connsiteY4" fmla="*/ 663743 h 720001"/>
              <a:gd name="connsiteX5" fmla="*/ 711281 w 778320"/>
              <a:gd name="connsiteY5" fmla="*/ 653054 h 720001"/>
              <a:gd name="connsiteX6" fmla="*/ 721969 w 778320"/>
              <a:gd name="connsiteY6" fmla="*/ 627457 h 720001"/>
              <a:gd name="connsiteX7" fmla="*/ 721969 w 778320"/>
              <a:gd name="connsiteY7" fmla="*/ 333700 h 720001"/>
              <a:gd name="connsiteX8" fmla="*/ 92544 w 778320"/>
              <a:gd name="connsiteY8" fmla="*/ 142049 h 720001"/>
              <a:gd name="connsiteX9" fmla="*/ 56258 w 778320"/>
              <a:gd name="connsiteY9" fmla="*/ 178336 h 720001"/>
              <a:gd name="connsiteX10" fmla="*/ 56258 w 778320"/>
              <a:gd name="connsiteY10" fmla="*/ 277443 h 720001"/>
              <a:gd name="connsiteX11" fmla="*/ 721969 w 778320"/>
              <a:gd name="connsiteY11" fmla="*/ 277443 h 720001"/>
              <a:gd name="connsiteX12" fmla="*/ 721969 w 778320"/>
              <a:gd name="connsiteY12" fmla="*/ 178336 h 720001"/>
              <a:gd name="connsiteX13" fmla="*/ 685683 w 778320"/>
              <a:gd name="connsiteY13" fmla="*/ 142049 h 720001"/>
              <a:gd name="connsiteX14" fmla="*/ 561355 w 778320"/>
              <a:gd name="connsiteY14" fmla="*/ 142049 h 720001"/>
              <a:gd name="connsiteX15" fmla="*/ 561355 w 778320"/>
              <a:gd name="connsiteY15" fmla="*/ 201026 h 720001"/>
              <a:gd name="connsiteX16" fmla="*/ 533226 w 778320"/>
              <a:gd name="connsiteY16" fmla="*/ 229249 h 720001"/>
              <a:gd name="connsiteX17" fmla="*/ 505097 w 778320"/>
              <a:gd name="connsiteY17" fmla="*/ 201120 h 720001"/>
              <a:gd name="connsiteX18" fmla="*/ 505097 w 778320"/>
              <a:gd name="connsiteY18" fmla="*/ 142049 h 720001"/>
              <a:gd name="connsiteX19" fmla="*/ 273129 w 778320"/>
              <a:gd name="connsiteY19" fmla="*/ 142049 h 720001"/>
              <a:gd name="connsiteX20" fmla="*/ 273129 w 778320"/>
              <a:gd name="connsiteY20" fmla="*/ 201026 h 720001"/>
              <a:gd name="connsiteX21" fmla="*/ 245001 w 778320"/>
              <a:gd name="connsiteY21" fmla="*/ 229249 h 720001"/>
              <a:gd name="connsiteX22" fmla="*/ 216872 w 778320"/>
              <a:gd name="connsiteY22" fmla="*/ 201120 h 720001"/>
              <a:gd name="connsiteX23" fmla="*/ 216872 w 778320"/>
              <a:gd name="connsiteY23" fmla="*/ 142049 h 720001"/>
              <a:gd name="connsiteX24" fmla="*/ 245001 w 778320"/>
              <a:gd name="connsiteY24" fmla="*/ 0 h 720001"/>
              <a:gd name="connsiteX25" fmla="*/ 273129 w 778320"/>
              <a:gd name="connsiteY25" fmla="*/ 28129 h 720001"/>
              <a:gd name="connsiteX26" fmla="*/ 273129 w 778320"/>
              <a:gd name="connsiteY26" fmla="*/ 85792 h 720001"/>
              <a:gd name="connsiteX27" fmla="*/ 505097 w 778320"/>
              <a:gd name="connsiteY27" fmla="*/ 85792 h 720001"/>
              <a:gd name="connsiteX28" fmla="*/ 505097 w 778320"/>
              <a:gd name="connsiteY28" fmla="*/ 28129 h 720001"/>
              <a:gd name="connsiteX29" fmla="*/ 533226 w 778320"/>
              <a:gd name="connsiteY29" fmla="*/ 0 h 720001"/>
              <a:gd name="connsiteX30" fmla="*/ 561355 w 778320"/>
              <a:gd name="connsiteY30" fmla="*/ 28129 h 720001"/>
              <a:gd name="connsiteX31" fmla="*/ 561355 w 778320"/>
              <a:gd name="connsiteY31" fmla="*/ 85792 h 720001"/>
              <a:gd name="connsiteX32" fmla="*/ 685683 w 778320"/>
              <a:gd name="connsiteY32" fmla="*/ 85792 h 720001"/>
              <a:gd name="connsiteX33" fmla="*/ 778320 w 778320"/>
              <a:gd name="connsiteY33" fmla="*/ 178336 h 720001"/>
              <a:gd name="connsiteX34" fmla="*/ 778320 w 778320"/>
              <a:gd name="connsiteY34" fmla="*/ 627457 h 720001"/>
              <a:gd name="connsiteX35" fmla="*/ 685777 w 778320"/>
              <a:gd name="connsiteY35" fmla="*/ 720001 h 720001"/>
              <a:gd name="connsiteX36" fmla="*/ 92544 w 778320"/>
              <a:gd name="connsiteY36" fmla="*/ 720001 h 720001"/>
              <a:gd name="connsiteX37" fmla="*/ 0 w 778320"/>
              <a:gd name="connsiteY37" fmla="*/ 627457 h 720001"/>
              <a:gd name="connsiteX38" fmla="*/ 0 w 778320"/>
              <a:gd name="connsiteY38" fmla="*/ 333700 h 720001"/>
              <a:gd name="connsiteX39" fmla="*/ 0 w 778320"/>
              <a:gd name="connsiteY39" fmla="*/ 277443 h 720001"/>
              <a:gd name="connsiteX40" fmla="*/ 0 w 778320"/>
              <a:gd name="connsiteY40" fmla="*/ 178336 h 720001"/>
              <a:gd name="connsiteX41" fmla="*/ 92544 w 778320"/>
              <a:gd name="connsiteY41" fmla="*/ 85792 h 720001"/>
              <a:gd name="connsiteX42" fmla="*/ 216872 w 778320"/>
              <a:gd name="connsiteY42" fmla="*/ 85792 h 720001"/>
              <a:gd name="connsiteX43" fmla="*/ 216872 w 778320"/>
              <a:gd name="connsiteY43" fmla="*/ 28129 h 720001"/>
              <a:gd name="connsiteX44" fmla="*/ 245001 w 778320"/>
              <a:gd name="connsiteY44" fmla="*/ 0 h 720001"/>
            </a:gdLst>
            <a:ahLst/>
            <a:cxnLst/>
            <a:rect l="l" t="t" r="r" b="b"/>
            <a:pathLst>
              <a:path w="778320" h="720001">
                <a:moveTo>
                  <a:pt x="56258" y="333700"/>
                </a:moveTo>
                <a:lnTo>
                  <a:pt x="56258" y="627457"/>
                </a:lnTo>
                <a:cubicBezTo>
                  <a:pt x="56258" y="637115"/>
                  <a:pt x="60008" y="646116"/>
                  <a:pt x="66946" y="653054"/>
                </a:cubicBezTo>
                <a:cubicBezTo>
                  <a:pt x="73885" y="659899"/>
                  <a:pt x="82980" y="663743"/>
                  <a:pt x="92544" y="663743"/>
                </a:cubicBezTo>
                <a:lnTo>
                  <a:pt x="685683" y="663743"/>
                </a:lnTo>
                <a:cubicBezTo>
                  <a:pt x="695341" y="663743"/>
                  <a:pt x="704342" y="659993"/>
                  <a:pt x="711281" y="653054"/>
                </a:cubicBezTo>
                <a:cubicBezTo>
                  <a:pt x="718125" y="646116"/>
                  <a:pt x="721969" y="637021"/>
                  <a:pt x="721969" y="627457"/>
                </a:cubicBezTo>
                <a:lnTo>
                  <a:pt x="721969" y="333700"/>
                </a:lnTo>
                <a:close/>
                <a:moveTo>
                  <a:pt x="92544" y="142049"/>
                </a:moveTo>
                <a:cubicBezTo>
                  <a:pt x="72478" y="142049"/>
                  <a:pt x="56258" y="158364"/>
                  <a:pt x="56258" y="178336"/>
                </a:cubicBezTo>
                <a:lnTo>
                  <a:pt x="56258" y="277443"/>
                </a:lnTo>
                <a:lnTo>
                  <a:pt x="721969" y="277443"/>
                </a:lnTo>
                <a:lnTo>
                  <a:pt x="721969" y="178336"/>
                </a:lnTo>
                <a:cubicBezTo>
                  <a:pt x="721969" y="158270"/>
                  <a:pt x="705655" y="142049"/>
                  <a:pt x="685683" y="142049"/>
                </a:cubicBezTo>
                <a:lnTo>
                  <a:pt x="561355" y="142049"/>
                </a:lnTo>
                <a:lnTo>
                  <a:pt x="561355" y="201026"/>
                </a:lnTo>
                <a:cubicBezTo>
                  <a:pt x="561355" y="216591"/>
                  <a:pt x="548790" y="229249"/>
                  <a:pt x="533226" y="229249"/>
                </a:cubicBezTo>
                <a:cubicBezTo>
                  <a:pt x="517661" y="229249"/>
                  <a:pt x="505097" y="216685"/>
                  <a:pt x="505097" y="201120"/>
                </a:cubicBezTo>
                <a:lnTo>
                  <a:pt x="505097" y="142049"/>
                </a:lnTo>
                <a:lnTo>
                  <a:pt x="273129" y="142049"/>
                </a:lnTo>
                <a:lnTo>
                  <a:pt x="273129" y="201026"/>
                </a:lnTo>
                <a:cubicBezTo>
                  <a:pt x="273129" y="216591"/>
                  <a:pt x="260565" y="229249"/>
                  <a:pt x="245001" y="229249"/>
                </a:cubicBezTo>
                <a:cubicBezTo>
                  <a:pt x="229436" y="229249"/>
                  <a:pt x="216872" y="216685"/>
                  <a:pt x="216872" y="201120"/>
                </a:cubicBezTo>
                <a:lnTo>
                  <a:pt x="216872" y="142049"/>
                </a:lnTo>
                <a:close/>
                <a:moveTo>
                  <a:pt x="245001" y="0"/>
                </a:moveTo>
                <a:cubicBezTo>
                  <a:pt x="260565" y="0"/>
                  <a:pt x="273129" y="12564"/>
                  <a:pt x="273129" y="28129"/>
                </a:cubicBezTo>
                <a:lnTo>
                  <a:pt x="273129" y="85792"/>
                </a:lnTo>
                <a:lnTo>
                  <a:pt x="505097" y="85792"/>
                </a:lnTo>
                <a:lnTo>
                  <a:pt x="505097" y="28129"/>
                </a:lnTo>
                <a:cubicBezTo>
                  <a:pt x="505097" y="12564"/>
                  <a:pt x="517661" y="0"/>
                  <a:pt x="533226" y="0"/>
                </a:cubicBezTo>
                <a:cubicBezTo>
                  <a:pt x="548790" y="0"/>
                  <a:pt x="561355" y="12564"/>
                  <a:pt x="561355" y="28129"/>
                </a:cubicBezTo>
                <a:lnTo>
                  <a:pt x="561355" y="85792"/>
                </a:lnTo>
                <a:lnTo>
                  <a:pt x="685683" y="85792"/>
                </a:lnTo>
                <a:cubicBezTo>
                  <a:pt x="736784" y="85792"/>
                  <a:pt x="778227" y="127235"/>
                  <a:pt x="778320" y="178336"/>
                </a:cubicBezTo>
                <a:lnTo>
                  <a:pt x="778320" y="627457"/>
                </a:lnTo>
                <a:cubicBezTo>
                  <a:pt x="778320" y="678370"/>
                  <a:pt x="736690" y="720001"/>
                  <a:pt x="685777" y="720001"/>
                </a:cubicBezTo>
                <a:lnTo>
                  <a:pt x="92544" y="720001"/>
                </a:lnTo>
                <a:cubicBezTo>
                  <a:pt x="41631" y="720001"/>
                  <a:pt x="0" y="678370"/>
                  <a:pt x="0" y="627457"/>
                </a:cubicBezTo>
                <a:lnTo>
                  <a:pt x="0" y="333700"/>
                </a:lnTo>
                <a:lnTo>
                  <a:pt x="0" y="277443"/>
                </a:lnTo>
                <a:lnTo>
                  <a:pt x="0" y="178336"/>
                </a:lnTo>
                <a:cubicBezTo>
                  <a:pt x="0" y="127235"/>
                  <a:pt x="41443" y="85792"/>
                  <a:pt x="92544" y="85792"/>
                </a:cubicBezTo>
                <a:lnTo>
                  <a:pt x="216872" y="85792"/>
                </a:lnTo>
                <a:lnTo>
                  <a:pt x="216872" y="28129"/>
                </a:lnTo>
                <a:cubicBezTo>
                  <a:pt x="216872" y="12564"/>
                  <a:pt x="229436" y="0"/>
                  <a:pt x="245001" y="0"/>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14" name="标题 1"/>
          <p:cNvSpPr txBox="1"/>
          <p:nvPr/>
        </p:nvSpPr>
        <p:spPr>
          <a:xfrm>
            <a:off x="5950534" y="2323728"/>
            <a:ext cx="321013" cy="321013"/>
          </a:xfrm>
          <a:custGeom>
            <a:avLst/>
            <a:gdLst>
              <a:gd name="connsiteX0" fmla="*/ 457070 w 720001"/>
              <a:gd name="connsiteY0" fmla="*/ 57166 h 720001"/>
              <a:gd name="connsiteX1" fmla="*/ 457070 w 720001"/>
              <a:gd name="connsiteY1" fmla="*/ 263017 h 720001"/>
              <a:gd name="connsiteX2" fmla="*/ 662921 w 720001"/>
              <a:gd name="connsiteY2" fmla="*/ 263017 h 720001"/>
              <a:gd name="connsiteX3" fmla="*/ 647393 w 720001"/>
              <a:gd name="connsiteY3" fmla="*/ 212704 h 720001"/>
              <a:gd name="connsiteX4" fmla="*/ 591008 w 720001"/>
              <a:gd name="connsiteY4" fmla="*/ 129079 h 720001"/>
              <a:gd name="connsiteX5" fmla="*/ 507383 w 720001"/>
              <a:gd name="connsiteY5" fmla="*/ 72694 h 720001"/>
              <a:gd name="connsiteX6" fmla="*/ 457070 w 720001"/>
              <a:gd name="connsiteY6" fmla="*/ 57166 h 720001"/>
              <a:gd name="connsiteX7" fmla="*/ 307952 w 720001"/>
              <a:gd name="connsiteY7" fmla="*/ 56386 h 720001"/>
              <a:gd name="connsiteX8" fmla="*/ 240115 w 720001"/>
              <a:gd name="connsiteY8" fmla="*/ 76251 h 720001"/>
              <a:gd name="connsiteX9" fmla="*/ 142092 w 720001"/>
              <a:gd name="connsiteY9" fmla="*/ 142179 h 720001"/>
              <a:gd name="connsiteX10" fmla="*/ 76077 w 720001"/>
              <a:gd name="connsiteY10" fmla="*/ 240116 h 720001"/>
              <a:gd name="connsiteX11" fmla="*/ 51874 w 720001"/>
              <a:gd name="connsiteY11" fmla="*/ 360000 h 720001"/>
              <a:gd name="connsiteX12" fmla="*/ 76077 w 720001"/>
              <a:gd name="connsiteY12" fmla="*/ 479885 h 720001"/>
              <a:gd name="connsiteX13" fmla="*/ 142092 w 720001"/>
              <a:gd name="connsiteY13" fmla="*/ 577822 h 720001"/>
              <a:gd name="connsiteX14" fmla="*/ 240029 w 720001"/>
              <a:gd name="connsiteY14" fmla="*/ 643837 h 720001"/>
              <a:gd name="connsiteX15" fmla="*/ 359913 w 720001"/>
              <a:gd name="connsiteY15" fmla="*/ 668039 h 720001"/>
              <a:gd name="connsiteX16" fmla="*/ 479798 w 720001"/>
              <a:gd name="connsiteY16" fmla="*/ 643837 h 720001"/>
              <a:gd name="connsiteX17" fmla="*/ 577735 w 720001"/>
              <a:gd name="connsiteY17" fmla="*/ 577822 h 720001"/>
              <a:gd name="connsiteX18" fmla="*/ 643750 w 720001"/>
              <a:gd name="connsiteY18" fmla="*/ 479885 h 720001"/>
              <a:gd name="connsiteX19" fmla="*/ 663615 w 720001"/>
              <a:gd name="connsiteY19" fmla="*/ 412049 h 720001"/>
              <a:gd name="connsiteX20" fmla="*/ 360000 w 720001"/>
              <a:gd name="connsiteY20" fmla="*/ 412049 h 720001"/>
              <a:gd name="connsiteX21" fmla="*/ 307952 w 720001"/>
              <a:gd name="connsiteY21" fmla="*/ 360000 h 720001"/>
              <a:gd name="connsiteX22" fmla="*/ 405022 w 720001"/>
              <a:gd name="connsiteY22" fmla="*/ 0 h 720001"/>
              <a:gd name="connsiteX23" fmla="*/ 720001 w 720001"/>
              <a:gd name="connsiteY23" fmla="*/ 314979 h 720001"/>
              <a:gd name="connsiteX24" fmla="*/ 405022 w 720001"/>
              <a:gd name="connsiteY24" fmla="*/ 314979 h 720001"/>
              <a:gd name="connsiteX25" fmla="*/ 360000 w 720001"/>
              <a:gd name="connsiteY25" fmla="*/ 0 h 720001"/>
              <a:gd name="connsiteX26" fmla="*/ 360000 w 720001"/>
              <a:gd name="connsiteY26" fmla="*/ 360000 h 720001"/>
              <a:gd name="connsiteX27" fmla="*/ 720001 w 720001"/>
              <a:gd name="connsiteY27" fmla="*/ 360000 h 720001"/>
              <a:gd name="connsiteX28" fmla="*/ 360000 w 720001"/>
              <a:gd name="connsiteY28" fmla="*/ 720001 h 720001"/>
              <a:gd name="connsiteX29" fmla="*/ 0 w 720001"/>
              <a:gd name="connsiteY29" fmla="*/ 360000 h 720001"/>
              <a:gd name="connsiteX30" fmla="*/ 360000 w 720001"/>
              <a:gd name="connsiteY30" fmla="*/ 0 h 720001"/>
            </a:gdLst>
            <a:ahLst/>
            <a:cxnLst/>
            <a:rect l="l" t="t" r="r" b="b"/>
            <a:pathLst>
              <a:path w="720001" h="720001">
                <a:moveTo>
                  <a:pt x="457070" y="57166"/>
                </a:moveTo>
                <a:lnTo>
                  <a:pt x="457070" y="263017"/>
                </a:lnTo>
                <a:lnTo>
                  <a:pt x="662921" y="263017"/>
                </a:lnTo>
                <a:cubicBezTo>
                  <a:pt x="659451" y="245755"/>
                  <a:pt x="654246" y="229012"/>
                  <a:pt x="647393" y="212704"/>
                </a:cubicBezTo>
                <a:cubicBezTo>
                  <a:pt x="634121" y="181388"/>
                  <a:pt x="615210" y="153282"/>
                  <a:pt x="591008" y="129079"/>
                </a:cubicBezTo>
                <a:cubicBezTo>
                  <a:pt x="566806" y="104877"/>
                  <a:pt x="538699" y="85966"/>
                  <a:pt x="507383" y="72694"/>
                </a:cubicBezTo>
                <a:cubicBezTo>
                  <a:pt x="491075" y="65755"/>
                  <a:pt x="474246" y="60636"/>
                  <a:pt x="457070" y="57166"/>
                </a:cubicBezTo>
                <a:close/>
                <a:moveTo>
                  <a:pt x="307952" y="56386"/>
                </a:moveTo>
                <a:cubicBezTo>
                  <a:pt x="284703" y="60376"/>
                  <a:pt x="262062" y="66969"/>
                  <a:pt x="240115" y="76251"/>
                </a:cubicBezTo>
                <a:cubicBezTo>
                  <a:pt x="203508" y="91778"/>
                  <a:pt x="170544" y="113986"/>
                  <a:pt x="142092" y="142179"/>
                </a:cubicBezTo>
                <a:cubicBezTo>
                  <a:pt x="113812" y="170545"/>
                  <a:pt x="91605" y="203422"/>
                  <a:pt x="76077" y="240116"/>
                </a:cubicBezTo>
                <a:cubicBezTo>
                  <a:pt x="60029" y="278111"/>
                  <a:pt x="51874" y="318362"/>
                  <a:pt x="51874" y="360000"/>
                </a:cubicBezTo>
                <a:cubicBezTo>
                  <a:pt x="51874" y="401639"/>
                  <a:pt x="60029" y="441976"/>
                  <a:pt x="76077" y="479885"/>
                </a:cubicBezTo>
                <a:cubicBezTo>
                  <a:pt x="91605" y="516579"/>
                  <a:pt x="113812" y="549543"/>
                  <a:pt x="142092" y="577822"/>
                </a:cubicBezTo>
                <a:cubicBezTo>
                  <a:pt x="170458" y="606102"/>
                  <a:pt x="203335" y="628309"/>
                  <a:pt x="240029" y="643837"/>
                </a:cubicBezTo>
                <a:cubicBezTo>
                  <a:pt x="278024" y="659885"/>
                  <a:pt x="318275" y="668039"/>
                  <a:pt x="359913" y="668039"/>
                </a:cubicBezTo>
                <a:cubicBezTo>
                  <a:pt x="401552" y="668039"/>
                  <a:pt x="441890" y="659885"/>
                  <a:pt x="479798" y="643837"/>
                </a:cubicBezTo>
                <a:cubicBezTo>
                  <a:pt x="516492" y="628309"/>
                  <a:pt x="549456" y="606102"/>
                  <a:pt x="577735" y="577822"/>
                </a:cubicBezTo>
                <a:cubicBezTo>
                  <a:pt x="606015" y="549456"/>
                  <a:pt x="628222" y="516579"/>
                  <a:pt x="643750" y="479885"/>
                </a:cubicBezTo>
                <a:cubicBezTo>
                  <a:pt x="653032" y="457938"/>
                  <a:pt x="659625" y="435297"/>
                  <a:pt x="663615" y="412049"/>
                </a:cubicBezTo>
                <a:lnTo>
                  <a:pt x="360000" y="412049"/>
                </a:lnTo>
                <a:cubicBezTo>
                  <a:pt x="331287" y="412049"/>
                  <a:pt x="307952" y="388714"/>
                  <a:pt x="307952" y="360000"/>
                </a:cubicBezTo>
                <a:close/>
                <a:moveTo>
                  <a:pt x="405022" y="0"/>
                </a:moveTo>
                <a:cubicBezTo>
                  <a:pt x="578950" y="0"/>
                  <a:pt x="720001" y="141051"/>
                  <a:pt x="720001" y="314979"/>
                </a:cubicBezTo>
                <a:lnTo>
                  <a:pt x="405022" y="314979"/>
                </a:lnTo>
                <a:close/>
                <a:moveTo>
                  <a:pt x="360000" y="0"/>
                </a:moveTo>
                <a:lnTo>
                  <a:pt x="360000" y="360000"/>
                </a:lnTo>
                <a:lnTo>
                  <a:pt x="720001" y="360000"/>
                </a:lnTo>
                <a:cubicBezTo>
                  <a:pt x="720001" y="558825"/>
                  <a:pt x="558824" y="720001"/>
                  <a:pt x="360000" y="720001"/>
                </a:cubicBezTo>
                <a:cubicBezTo>
                  <a:pt x="161176" y="720001"/>
                  <a:pt x="0" y="558825"/>
                  <a:pt x="0" y="360000"/>
                </a:cubicBezTo>
                <a:cubicBezTo>
                  <a:pt x="0" y="161176"/>
                  <a:pt x="161176" y="0"/>
                  <a:pt x="360000" y="0"/>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17" name="标题 1"/>
          <p:cNvSpPr txBox="1"/>
          <p:nvPr/>
        </p:nvSpPr>
        <p:spPr>
          <a:xfrm>
            <a:off x="9676647" y="2338717"/>
            <a:ext cx="321013" cy="291035"/>
          </a:xfrm>
          <a:custGeom>
            <a:avLst/>
            <a:gdLst>
              <a:gd name="connsiteX0" fmla="*/ 351048 w 1543905"/>
              <a:gd name="connsiteY0" fmla="*/ 523317 h 1399728"/>
              <a:gd name="connsiteX1" fmla="*/ 351048 w 1543905"/>
              <a:gd name="connsiteY1" fmla="*/ 523317 h 1399728"/>
              <a:gd name="connsiteX2" fmla="*/ 351420 w 1543905"/>
              <a:gd name="connsiteY2" fmla="*/ 523503 h 1399728"/>
              <a:gd name="connsiteX3" fmla="*/ 351420 w 1543905"/>
              <a:gd name="connsiteY3" fmla="*/ 1020031 h 1399728"/>
              <a:gd name="connsiteX4" fmla="*/ 351048 w 1543905"/>
              <a:gd name="connsiteY4" fmla="*/ 1020403 h 1399728"/>
              <a:gd name="connsiteX5" fmla="*/ 163525 w 1543905"/>
              <a:gd name="connsiteY5" fmla="*/ 1020403 h 1399728"/>
              <a:gd name="connsiteX6" fmla="*/ 163153 w 1543905"/>
              <a:gd name="connsiteY6" fmla="*/ 1020031 h 1399728"/>
              <a:gd name="connsiteX7" fmla="*/ 163153 w 1543905"/>
              <a:gd name="connsiteY7" fmla="*/ 523503 h 1399728"/>
              <a:gd name="connsiteX8" fmla="*/ 163153 w 1543905"/>
              <a:gd name="connsiteY8" fmla="*/ 523317 h 1399728"/>
              <a:gd name="connsiteX9" fmla="*/ 163339 w 1543905"/>
              <a:gd name="connsiteY9" fmla="*/ 523131 h 1399728"/>
              <a:gd name="connsiteX10" fmla="*/ 351048 w 1543905"/>
              <a:gd name="connsiteY10" fmla="*/ 523131 h 1399728"/>
              <a:gd name="connsiteX11" fmla="*/ 351048 w 1543905"/>
              <a:gd name="connsiteY11" fmla="*/ 411696 h 1399728"/>
              <a:gd name="connsiteX12" fmla="*/ 163339 w 1543905"/>
              <a:gd name="connsiteY12" fmla="*/ 411696 h 1399728"/>
              <a:gd name="connsiteX13" fmla="*/ 51346 w 1543905"/>
              <a:gd name="connsiteY13" fmla="*/ 523689 h 1399728"/>
              <a:gd name="connsiteX14" fmla="*/ 51346 w 1543905"/>
              <a:gd name="connsiteY14" fmla="*/ 1020217 h 1399728"/>
              <a:gd name="connsiteX15" fmla="*/ 163339 w 1543905"/>
              <a:gd name="connsiteY15" fmla="*/ 1132210 h 1399728"/>
              <a:gd name="connsiteX16" fmla="*/ 351048 w 1543905"/>
              <a:gd name="connsiteY16" fmla="*/ 1132210 h 1399728"/>
              <a:gd name="connsiteX17" fmla="*/ 463042 w 1543905"/>
              <a:gd name="connsiteY17" fmla="*/ 1020217 h 1399728"/>
              <a:gd name="connsiteX18" fmla="*/ 463042 w 1543905"/>
              <a:gd name="connsiteY18" fmla="*/ 523503 h 1399728"/>
              <a:gd name="connsiteX19" fmla="*/ 351048 w 1543905"/>
              <a:gd name="connsiteY19" fmla="*/ 411696 h 1399728"/>
              <a:gd name="connsiteX20" fmla="*/ 865808 w 1543905"/>
              <a:gd name="connsiteY20" fmla="*/ 111621 h 1399728"/>
              <a:gd name="connsiteX21" fmla="*/ 866180 w 1543905"/>
              <a:gd name="connsiteY21" fmla="*/ 111807 h 1399728"/>
              <a:gd name="connsiteX22" fmla="*/ 866180 w 1543905"/>
              <a:gd name="connsiteY22" fmla="*/ 1020031 h 1399728"/>
              <a:gd name="connsiteX23" fmla="*/ 865808 w 1543905"/>
              <a:gd name="connsiteY23" fmla="*/ 1020403 h 1399728"/>
              <a:gd name="connsiteX24" fmla="*/ 678284 w 1543905"/>
              <a:gd name="connsiteY24" fmla="*/ 1020403 h 1399728"/>
              <a:gd name="connsiteX25" fmla="*/ 677912 w 1543905"/>
              <a:gd name="connsiteY25" fmla="*/ 1020031 h 1399728"/>
              <a:gd name="connsiteX26" fmla="*/ 677912 w 1543905"/>
              <a:gd name="connsiteY26" fmla="*/ 111993 h 1399728"/>
              <a:gd name="connsiteX27" fmla="*/ 677912 w 1543905"/>
              <a:gd name="connsiteY27" fmla="*/ 111807 h 1399728"/>
              <a:gd name="connsiteX28" fmla="*/ 678098 w 1543905"/>
              <a:gd name="connsiteY28" fmla="*/ 111621 h 1399728"/>
              <a:gd name="connsiteX29" fmla="*/ 865808 w 1543905"/>
              <a:gd name="connsiteY29" fmla="*/ 111621 h 1399728"/>
              <a:gd name="connsiteX30" fmla="*/ 865808 w 1543905"/>
              <a:gd name="connsiteY30" fmla="*/ 0 h 1399728"/>
              <a:gd name="connsiteX31" fmla="*/ 677912 w 1543905"/>
              <a:gd name="connsiteY31" fmla="*/ 0 h 1399728"/>
              <a:gd name="connsiteX32" fmla="*/ 565919 w 1543905"/>
              <a:gd name="connsiteY32" fmla="*/ 111993 h 1399728"/>
              <a:gd name="connsiteX33" fmla="*/ 565919 w 1543905"/>
              <a:gd name="connsiteY33" fmla="*/ 1020217 h 1399728"/>
              <a:gd name="connsiteX34" fmla="*/ 677912 w 1543905"/>
              <a:gd name="connsiteY34" fmla="*/ 1132210 h 1399728"/>
              <a:gd name="connsiteX35" fmla="*/ 865622 w 1543905"/>
              <a:gd name="connsiteY35" fmla="*/ 1132210 h 1399728"/>
              <a:gd name="connsiteX36" fmla="*/ 977615 w 1543905"/>
              <a:gd name="connsiteY36" fmla="*/ 1020217 h 1399728"/>
              <a:gd name="connsiteX37" fmla="*/ 977615 w 1543905"/>
              <a:gd name="connsiteY37" fmla="*/ 111993 h 1399728"/>
              <a:gd name="connsiteX38" fmla="*/ 865808 w 1543905"/>
              <a:gd name="connsiteY38" fmla="*/ 0 h 1399728"/>
              <a:gd name="connsiteX39" fmla="*/ 1380381 w 1543905"/>
              <a:gd name="connsiteY39" fmla="*/ 729072 h 1399728"/>
              <a:gd name="connsiteX40" fmla="*/ 1380753 w 1543905"/>
              <a:gd name="connsiteY40" fmla="*/ 729258 h 1399728"/>
              <a:gd name="connsiteX41" fmla="*/ 1380753 w 1543905"/>
              <a:gd name="connsiteY41" fmla="*/ 1020031 h 1399728"/>
              <a:gd name="connsiteX42" fmla="*/ 1380381 w 1543905"/>
              <a:gd name="connsiteY42" fmla="*/ 1020403 h 1399728"/>
              <a:gd name="connsiteX43" fmla="*/ 1192858 w 1543905"/>
              <a:gd name="connsiteY43" fmla="*/ 1020403 h 1399728"/>
              <a:gd name="connsiteX44" fmla="*/ 1192485 w 1543905"/>
              <a:gd name="connsiteY44" fmla="*/ 1020031 h 1399728"/>
              <a:gd name="connsiteX45" fmla="*/ 1192485 w 1543905"/>
              <a:gd name="connsiteY45" fmla="*/ 729444 h 1399728"/>
              <a:gd name="connsiteX46" fmla="*/ 1192485 w 1543905"/>
              <a:gd name="connsiteY46" fmla="*/ 729258 h 1399728"/>
              <a:gd name="connsiteX47" fmla="*/ 1192671 w 1543905"/>
              <a:gd name="connsiteY47" fmla="*/ 729072 h 1399728"/>
              <a:gd name="connsiteX48" fmla="*/ 1380381 w 1543905"/>
              <a:gd name="connsiteY48" fmla="*/ 729072 h 1399728"/>
              <a:gd name="connsiteX49" fmla="*/ 1380381 w 1543905"/>
              <a:gd name="connsiteY49" fmla="*/ 617451 h 1399728"/>
              <a:gd name="connsiteX50" fmla="*/ 1192671 w 1543905"/>
              <a:gd name="connsiteY50" fmla="*/ 617451 h 1399728"/>
              <a:gd name="connsiteX51" fmla="*/ 1080678 w 1543905"/>
              <a:gd name="connsiteY51" fmla="*/ 729444 h 1399728"/>
              <a:gd name="connsiteX52" fmla="*/ 1080678 w 1543905"/>
              <a:gd name="connsiteY52" fmla="*/ 1020031 h 1399728"/>
              <a:gd name="connsiteX53" fmla="*/ 1192671 w 1543905"/>
              <a:gd name="connsiteY53" fmla="*/ 1132024 h 1399728"/>
              <a:gd name="connsiteX54" fmla="*/ 1380381 w 1543905"/>
              <a:gd name="connsiteY54" fmla="*/ 1132024 h 1399728"/>
              <a:gd name="connsiteX55" fmla="*/ 1492374 w 1543905"/>
              <a:gd name="connsiteY55" fmla="*/ 1020031 h 1399728"/>
              <a:gd name="connsiteX56" fmla="*/ 1492374 w 1543905"/>
              <a:gd name="connsiteY56" fmla="*/ 729444 h 1399728"/>
              <a:gd name="connsiteX57" fmla="*/ 1380381 w 1543905"/>
              <a:gd name="connsiteY57" fmla="*/ 617451 h 1399728"/>
              <a:gd name="connsiteX58" fmla="*/ 1481956 w 1543905"/>
              <a:gd name="connsiteY58" fmla="*/ 1276201 h 1399728"/>
              <a:gd name="connsiteX59" fmla="*/ 61764 w 1543905"/>
              <a:gd name="connsiteY59" fmla="*/ 1276201 h 1399728"/>
              <a:gd name="connsiteX60" fmla="*/ 0 w 1543905"/>
              <a:gd name="connsiteY60" fmla="*/ 1337965 h 1399728"/>
              <a:gd name="connsiteX61" fmla="*/ 61764 w 1543905"/>
              <a:gd name="connsiteY61" fmla="*/ 1399729 h 1399728"/>
              <a:gd name="connsiteX62" fmla="*/ 1482142 w 1543905"/>
              <a:gd name="connsiteY62" fmla="*/ 1399729 h 1399728"/>
              <a:gd name="connsiteX63" fmla="*/ 1543906 w 1543905"/>
              <a:gd name="connsiteY63" fmla="*/ 1337965 h 1399728"/>
              <a:gd name="connsiteX64" fmla="*/ 1481956 w 1543905"/>
              <a:gd name="connsiteY64" fmla="*/ 1276201 h 1399728"/>
            </a:gdLst>
            <a:ahLst/>
            <a:cxnLst/>
            <a:rect l="l" t="t" r="r" b="b"/>
            <a:pathLst>
              <a:path w="1543905" h="1399728">
                <a:moveTo>
                  <a:pt x="351048" y="523317"/>
                </a:moveTo>
                <a:cubicBezTo>
                  <a:pt x="351234" y="523317"/>
                  <a:pt x="351234" y="523317"/>
                  <a:pt x="351048" y="523317"/>
                </a:cubicBezTo>
                <a:cubicBezTo>
                  <a:pt x="351234" y="523317"/>
                  <a:pt x="351420" y="523503"/>
                  <a:pt x="351420" y="523503"/>
                </a:cubicBezTo>
                <a:lnTo>
                  <a:pt x="351420" y="1020031"/>
                </a:lnTo>
                <a:lnTo>
                  <a:pt x="351048" y="1020403"/>
                </a:lnTo>
                <a:lnTo>
                  <a:pt x="163525" y="1020403"/>
                </a:lnTo>
                <a:lnTo>
                  <a:pt x="163153" y="1020031"/>
                </a:lnTo>
                <a:lnTo>
                  <a:pt x="163153" y="523503"/>
                </a:lnTo>
                <a:lnTo>
                  <a:pt x="163153" y="523317"/>
                </a:lnTo>
                <a:lnTo>
                  <a:pt x="163339" y="523131"/>
                </a:lnTo>
                <a:lnTo>
                  <a:pt x="351048" y="523131"/>
                </a:lnTo>
                <a:moveTo>
                  <a:pt x="351048" y="411696"/>
                </a:moveTo>
                <a:lnTo>
                  <a:pt x="163339" y="411696"/>
                </a:lnTo>
                <a:cubicBezTo>
                  <a:pt x="101575" y="411696"/>
                  <a:pt x="51346" y="461739"/>
                  <a:pt x="51346" y="523689"/>
                </a:cubicBezTo>
                <a:lnTo>
                  <a:pt x="51346" y="1020217"/>
                </a:lnTo>
                <a:cubicBezTo>
                  <a:pt x="51346" y="1081795"/>
                  <a:pt x="101761" y="1132210"/>
                  <a:pt x="163339" y="1132210"/>
                </a:cubicBezTo>
                <a:lnTo>
                  <a:pt x="351048" y="1132210"/>
                </a:lnTo>
                <a:cubicBezTo>
                  <a:pt x="412626" y="1132210"/>
                  <a:pt x="463042" y="1081795"/>
                  <a:pt x="463042" y="1020217"/>
                </a:cubicBezTo>
                <a:lnTo>
                  <a:pt x="463042" y="523503"/>
                </a:lnTo>
                <a:cubicBezTo>
                  <a:pt x="463042" y="461739"/>
                  <a:pt x="412998" y="411696"/>
                  <a:pt x="351048" y="411696"/>
                </a:cubicBezTo>
                <a:close/>
                <a:moveTo>
                  <a:pt x="865808" y="111621"/>
                </a:moveTo>
                <a:cubicBezTo>
                  <a:pt x="865994" y="111621"/>
                  <a:pt x="866180" y="111807"/>
                  <a:pt x="866180" y="111807"/>
                </a:cubicBezTo>
                <a:lnTo>
                  <a:pt x="866180" y="1020031"/>
                </a:lnTo>
                <a:lnTo>
                  <a:pt x="865808" y="1020403"/>
                </a:lnTo>
                <a:lnTo>
                  <a:pt x="678284" y="1020403"/>
                </a:lnTo>
                <a:lnTo>
                  <a:pt x="677912" y="1020031"/>
                </a:lnTo>
                <a:lnTo>
                  <a:pt x="677912" y="111993"/>
                </a:lnTo>
                <a:lnTo>
                  <a:pt x="677912" y="111807"/>
                </a:lnTo>
                <a:lnTo>
                  <a:pt x="678098" y="111621"/>
                </a:lnTo>
                <a:lnTo>
                  <a:pt x="865808" y="111621"/>
                </a:lnTo>
                <a:moveTo>
                  <a:pt x="865808" y="0"/>
                </a:moveTo>
                <a:lnTo>
                  <a:pt x="677912" y="0"/>
                </a:lnTo>
                <a:cubicBezTo>
                  <a:pt x="616148" y="0"/>
                  <a:pt x="565919" y="50043"/>
                  <a:pt x="565919" y="111993"/>
                </a:cubicBezTo>
                <a:lnTo>
                  <a:pt x="565919" y="1020217"/>
                </a:lnTo>
                <a:cubicBezTo>
                  <a:pt x="565919" y="1081795"/>
                  <a:pt x="616335" y="1132210"/>
                  <a:pt x="677912" y="1132210"/>
                </a:cubicBezTo>
                <a:lnTo>
                  <a:pt x="865622" y="1132210"/>
                </a:lnTo>
                <a:cubicBezTo>
                  <a:pt x="927199" y="1132210"/>
                  <a:pt x="977615" y="1081795"/>
                  <a:pt x="977615" y="1020217"/>
                </a:cubicBezTo>
                <a:lnTo>
                  <a:pt x="977615" y="111993"/>
                </a:lnTo>
                <a:cubicBezTo>
                  <a:pt x="977615" y="50043"/>
                  <a:pt x="927571" y="0"/>
                  <a:pt x="865808" y="0"/>
                </a:cubicBezTo>
                <a:close/>
                <a:moveTo>
                  <a:pt x="1380381" y="729072"/>
                </a:moveTo>
                <a:cubicBezTo>
                  <a:pt x="1380567" y="729072"/>
                  <a:pt x="1380753" y="729258"/>
                  <a:pt x="1380753" y="729258"/>
                </a:cubicBezTo>
                <a:lnTo>
                  <a:pt x="1380753" y="1020031"/>
                </a:lnTo>
                <a:lnTo>
                  <a:pt x="1380381" y="1020403"/>
                </a:lnTo>
                <a:lnTo>
                  <a:pt x="1192858" y="1020403"/>
                </a:lnTo>
                <a:lnTo>
                  <a:pt x="1192485" y="1020031"/>
                </a:lnTo>
                <a:lnTo>
                  <a:pt x="1192485" y="729444"/>
                </a:lnTo>
                <a:lnTo>
                  <a:pt x="1192485" y="729258"/>
                </a:lnTo>
                <a:lnTo>
                  <a:pt x="1192671" y="729072"/>
                </a:lnTo>
                <a:lnTo>
                  <a:pt x="1380381" y="729072"/>
                </a:lnTo>
                <a:moveTo>
                  <a:pt x="1380381" y="617451"/>
                </a:moveTo>
                <a:lnTo>
                  <a:pt x="1192671" y="617451"/>
                </a:lnTo>
                <a:cubicBezTo>
                  <a:pt x="1130908" y="617451"/>
                  <a:pt x="1080678" y="667494"/>
                  <a:pt x="1080678" y="729444"/>
                </a:cubicBezTo>
                <a:lnTo>
                  <a:pt x="1080678" y="1020031"/>
                </a:lnTo>
                <a:cubicBezTo>
                  <a:pt x="1080678" y="1081608"/>
                  <a:pt x="1131094" y="1132024"/>
                  <a:pt x="1192671" y="1132024"/>
                </a:cubicBezTo>
                <a:lnTo>
                  <a:pt x="1380381" y="1132024"/>
                </a:lnTo>
                <a:cubicBezTo>
                  <a:pt x="1441959" y="1132024"/>
                  <a:pt x="1492374" y="1081608"/>
                  <a:pt x="1492374" y="1020031"/>
                </a:cubicBezTo>
                <a:lnTo>
                  <a:pt x="1492374" y="729444"/>
                </a:lnTo>
                <a:cubicBezTo>
                  <a:pt x="1492374" y="667680"/>
                  <a:pt x="1442145" y="617451"/>
                  <a:pt x="1380381" y="617451"/>
                </a:cubicBezTo>
                <a:close/>
                <a:moveTo>
                  <a:pt x="1481956" y="1276201"/>
                </a:moveTo>
                <a:lnTo>
                  <a:pt x="61764" y="1276201"/>
                </a:lnTo>
                <a:cubicBezTo>
                  <a:pt x="27719" y="1276201"/>
                  <a:pt x="0" y="1303920"/>
                  <a:pt x="0" y="1337965"/>
                </a:cubicBezTo>
                <a:cubicBezTo>
                  <a:pt x="0" y="1372009"/>
                  <a:pt x="27719" y="1399729"/>
                  <a:pt x="61764" y="1399729"/>
                </a:cubicBezTo>
                <a:lnTo>
                  <a:pt x="1482142" y="1399729"/>
                </a:lnTo>
                <a:cubicBezTo>
                  <a:pt x="1516187" y="1399729"/>
                  <a:pt x="1543906" y="1372009"/>
                  <a:pt x="1543906" y="1337965"/>
                </a:cubicBezTo>
                <a:cubicBezTo>
                  <a:pt x="1543720" y="1303734"/>
                  <a:pt x="1516187" y="1276201"/>
                  <a:pt x="1481956" y="1276201"/>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18" name="标题 1"/>
          <p:cNvSpPr txBox="1"/>
          <p:nvPr/>
        </p:nvSpPr>
        <p:spPr>
          <a:xfrm>
            <a:off x="130630" y="145525"/>
            <a:ext cx="8790534" cy="645458"/>
          </a:xfrm>
          <a:prstGeom prst="rect">
            <a:avLst/>
          </a:prstGeom>
          <a:solidFill>
            <a:schemeClr val="accent1"/>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nvSpPr>
        <p:spPr>
          <a:xfrm>
            <a:off x="691137" y="252254"/>
            <a:ext cx="7907297" cy="432000"/>
          </a:xfrm>
          <a:prstGeom prst="rect">
            <a:avLst/>
          </a:prstGeom>
          <a:noFill/>
          <a:ln cap="sq">
            <a:noFill/>
          </a:ln>
        </p:spPr>
        <p:txBody>
          <a:bodyPr vert="horz" wrap="square" lIns="0" tIns="0" rIns="0" bIns="0" rtlCol="0" anchor="ctr"/>
          <a:lstStyle/>
          <a:p>
            <a:pPr algn="l">
              <a:lnSpc>
                <a:spcPct val="110000"/>
              </a:lnSpc>
            </a:pPr>
            <a:r>
              <a:rPr kumimoji="1" lang="zh-CN" altLang="en-US" sz="2800">
                <a:ln w="12700">
                  <a:noFill/>
                </a:ln>
                <a:solidFill>
                  <a:srgbClr val="FFFFFF">
                    <a:alpha val="100000"/>
                  </a:srgbClr>
                </a:solidFill>
                <a:latin typeface="Source Han Sans CN Bold" panose="020B0800000000000000" charset="-122"/>
                <a:ea typeface="Source Han Sans CN Bold" panose="020B0800000000000000" charset="-122"/>
                <a:cs typeface="Source Han Sans CN Bold" panose="020B0800000000000000" charset="-122"/>
              </a:rPr>
              <a:t>混合引用</a:t>
            </a:r>
            <a:r>
              <a:rPr kumimoji="1" lang="en-US" altLang="zh-CN" sz="2800">
                <a:ln w="12700">
                  <a:noFill/>
                </a:ln>
                <a:solidFill>
                  <a:srgbClr val="FFFFFF">
                    <a:alpha val="100000"/>
                  </a:srgbClr>
                </a:solidFill>
                <a:latin typeface="Source Han Sans CN Bold" panose="020B0800000000000000" charset="-122"/>
                <a:ea typeface="Source Han Sans CN Bold" panose="020B0800000000000000" charset="-122"/>
                <a:cs typeface="Source Han Sans CN Bold" panose="020B0800000000000000" charset="-122"/>
              </a:rPr>
              <a:t>随堂练习</a:t>
            </a:r>
            <a:endParaRPr kumimoji="1" lang="zh-CN" altLang="en-US"/>
          </a:p>
        </p:txBody>
      </p:sp>
      <p:sp>
        <p:nvSpPr>
          <p:cNvPr id="20" name="标题 1"/>
          <p:cNvSpPr txBox="1"/>
          <p:nvPr/>
        </p:nvSpPr>
        <p:spPr>
          <a:xfrm>
            <a:off x="0" y="0"/>
            <a:ext cx="859667" cy="859667"/>
          </a:xfrm>
          <a:prstGeom prst="diagStripe">
            <a:avLst>
              <a:gd name="adj" fmla="val 54000"/>
            </a:avLst>
          </a:prstGeom>
          <a:solidFill>
            <a:schemeClr val="accent1">
              <a:lumMod val="75000"/>
            </a:schemeClr>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nvSpPr>
        <p:spPr>
          <a:xfrm flipH="1">
            <a:off x="8974952" y="145525"/>
            <a:ext cx="138312" cy="645458"/>
          </a:xfrm>
          <a:prstGeom prst="rect">
            <a:avLst/>
          </a:prstGeom>
          <a:solidFill>
            <a:schemeClr val="accent1">
              <a:lumMod val="60000"/>
              <a:lumOff val="40000"/>
            </a:schemeClr>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22" name="标题 1"/>
          <p:cNvSpPr txBox="1"/>
          <p:nvPr/>
        </p:nvSpPr>
        <p:spPr>
          <a:xfrm flipH="1">
            <a:off x="9167052" y="145525"/>
            <a:ext cx="138312" cy="645458"/>
          </a:xfrm>
          <a:prstGeom prst="rect">
            <a:avLst/>
          </a:prstGeom>
          <a:solidFill>
            <a:schemeClr val="accent1">
              <a:lumMod val="40000"/>
              <a:lumOff val="60000"/>
            </a:schemeClr>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23" name="标题 1"/>
          <p:cNvSpPr txBox="1"/>
          <p:nvPr/>
        </p:nvSpPr>
        <p:spPr>
          <a:xfrm flipH="1">
            <a:off x="9359153" y="145525"/>
            <a:ext cx="138312" cy="645458"/>
          </a:xfrm>
          <a:prstGeom prst="rect">
            <a:avLst/>
          </a:prstGeom>
          <a:solidFill>
            <a:schemeClr val="accent1">
              <a:lumMod val="20000"/>
              <a:lumOff val="80000"/>
            </a:schemeClr>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24" name="燕尾形箭头 23"/>
          <p:cNvSpPr/>
          <p:nvPr/>
        </p:nvSpPr>
        <p:spPr>
          <a:xfrm>
            <a:off x="551180" y="4220845"/>
            <a:ext cx="1440180" cy="432435"/>
          </a:xfrm>
          <a:prstGeom prst="notched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5" name="文本框 24"/>
          <p:cNvSpPr txBox="1"/>
          <p:nvPr/>
        </p:nvSpPr>
        <p:spPr>
          <a:xfrm>
            <a:off x="2172335" y="4223385"/>
            <a:ext cx="2771775" cy="492760"/>
          </a:xfrm>
          <a:prstGeom prst="rect">
            <a:avLst/>
          </a:prstGeom>
          <a:noFill/>
        </p:spPr>
        <p:txBody>
          <a:bodyPr wrap="square" rtlCol="0">
            <a:noAutofit/>
          </a:bodyPr>
          <a:p>
            <a:r>
              <a:rPr lang="zh-CN" altLang="en-US" sz="2800"/>
              <a:t>演示</a:t>
            </a:r>
            <a:endParaRPr lang="zh-CN" altLang="en-US" sz="2800"/>
          </a:p>
        </p:txBody>
      </p:sp>
      <p:sp>
        <p:nvSpPr>
          <p:cNvPr id="3" name="标题 1"/>
          <p:cNvSpPr txBox="1"/>
          <p:nvPr/>
        </p:nvSpPr>
        <p:spPr>
          <a:xfrm rot="16200000">
            <a:off x="859749" y="1016100"/>
            <a:ext cx="1229510" cy="1229508"/>
          </a:xfrm>
          <a:prstGeom prst="blockArc">
            <a:avLst>
              <a:gd name="adj1" fmla="val 10800000"/>
              <a:gd name="adj2" fmla="val 21451322"/>
              <a:gd name="adj3" fmla="val 8020"/>
            </a:avLst>
          </a:prstGeom>
          <a:solidFill>
            <a:schemeClr val="bg1"/>
          </a:solidFill>
          <a:ln w="12700" cap="sq">
            <a:solidFill>
              <a:schemeClr val="accent2"/>
            </a:solidFill>
            <a:miter/>
          </a:ln>
        </p:spPr>
        <p:txBody>
          <a:bodyPr vert="horz" wrap="square" lIns="91440" tIns="45720" rIns="91440" bIns="45720" rtlCol="0" anchor="ctr"/>
          <a:p>
            <a:pPr algn="ctr">
              <a:lnSpc>
                <a:spcPct val="110000"/>
              </a:lnSpc>
            </a:pPr>
            <a:endParaRPr kumimoji="1" lang="zh-CN" altLang="en-US"/>
          </a:p>
        </p:txBody>
      </p:sp>
      <p:sp>
        <p:nvSpPr>
          <p:cNvPr id="15" name="标题 1"/>
          <p:cNvSpPr txBox="1"/>
          <p:nvPr/>
        </p:nvSpPr>
        <p:spPr>
          <a:xfrm>
            <a:off x="1055471" y="1196822"/>
            <a:ext cx="874295" cy="874295"/>
          </a:xfrm>
          <a:prstGeom prst="ellipse">
            <a:avLst/>
          </a:prstGeom>
          <a:solidFill>
            <a:schemeClr val="accent1"/>
          </a:solidFill>
          <a:ln w="12700" cap="sq">
            <a:noFill/>
            <a:miter/>
          </a:ln>
        </p:spPr>
        <p:txBody>
          <a:bodyPr vert="horz" wrap="square" lIns="91440" tIns="45720" rIns="91440" bIns="45720" rtlCol="0" anchor="ctr"/>
          <a:p>
            <a:pPr algn="ctr">
              <a:lnSpc>
                <a:spcPct val="110000"/>
              </a:lnSpc>
            </a:pPr>
            <a:endParaRPr kumimoji="1" lang="zh-CN" altLang="en-US"/>
          </a:p>
        </p:txBody>
      </p:sp>
      <p:sp>
        <p:nvSpPr>
          <p:cNvPr id="7" name="标题 1"/>
          <p:cNvSpPr txBox="1"/>
          <p:nvPr/>
        </p:nvSpPr>
        <p:spPr>
          <a:xfrm>
            <a:off x="1343542" y="1498612"/>
            <a:ext cx="321013" cy="291035"/>
          </a:xfrm>
          <a:custGeom>
            <a:avLst/>
            <a:gdLst>
              <a:gd name="connsiteX0" fmla="*/ 351048 w 1543905"/>
              <a:gd name="connsiteY0" fmla="*/ 523317 h 1399728"/>
              <a:gd name="connsiteX1" fmla="*/ 351048 w 1543905"/>
              <a:gd name="connsiteY1" fmla="*/ 523317 h 1399728"/>
              <a:gd name="connsiteX2" fmla="*/ 351420 w 1543905"/>
              <a:gd name="connsiteY2" fmla="*/ 523503 h 1399728"/>
              <a:gd name="connsiteX3" fmla="*/ 351420 w 1543905"/>
              <a:gd name="connsiteY3" fmla="*/ 1020031 h 1399728"/>
              <a:gd name="connsiteX4" fmla="*/ 351048 w 1543905"/>
              <a:gd name="connsiteY4" fmla="*/ 1020403 h 1399728"/>
              <a:gd name="connsiteX5" fmla="*/ 163525 w 1543905"/>
              <a:gd name="connsiteY5" fmla="*/ 1020403 h 1399728"/>
              <a:gd name="connsiteX6" fmla="*/ 163153 w 1543905"/>
              <a:gd name="connsiteY6" fmla="*/ 1020031 h 1399728"/>
              <a:gd name="connsiteX7" fmla="*/ 163153 w 1543905"/>
              <a:gd name="connsiteY7" fmla="*/ 523503 h 1399728"/>
              <a:gd name="connsiteX8" fmla="*/ 163153 w 1543905"/>
              <a:gd name="connsiteY8" fmla="*/ 523317 h 1399728"/>
              <a:gd name="connsiteX9" fmla="*/ 163339 w 1543905"/>
              <a:gd name="connsiteY9" fmla="*/ 523131 h 1399728"/>
              <a:gd name="connsiteX10" fmla="*/ 351048 w 1543905"/>
              <a:gd name="connsiteY10" fmla="*/ 523131 h 1399728"/>
              <a:gd name="connsiteX11" fmla="*/ 351048 w 1543905"/>
              <a:gd name="connsiteY11" fmla="*/ 411696 h 1399728"/>
              <a:gd name="connsiteX12" fmla="*/ 163339 w 1543905"/>
              <a:gd name="connsiteY12" fmla="*/ 411696 h 1399728"/>
              <a:gd name="connsiteX13" fmla="*/ 51346 w 1543905"/>
              <a:gd name="connsiteY13" fmla="*/ 523689 h 1399728"/>
              <a:gd name="connsiteX14" fmla="*/ 51346 w 1543905"/>
              <a:gd name="connsiteY14" fmla="*/ 1020217 h 1399728"/>
              <a:gd name="connsiteX15" fmla="*/ 163339 w 1543905"/>
              <a:gd name="connsiteY15" fmla="*/ 1132210 h 1399728"/>
              <a:gd name="connsiteX16" fmla="*/ 351048 w 1543905"/>
              <a:gd name="connsiteY16" fmla="*/ 1132210 h 1399728"/>
              <a:gd name="connsiteX17" fmla="*/ 463042 w 1543905"/>
              <a:gd name="connsiteY17" fmla="*/ 1020217 h 1399728"/>
              <a:gd name="connsiteX18" fmla="*/ 463042 w 1543905"/>
              <a:gd name="connsiteY18" fmla="*/ 523503 h 1399728"/>
              <a:gd name="connsiteX19" fmla="*/ 351048 w 1543905"/>
              <a:gd name="connsiteY19" fmla="*/ 411696 h 1399728"/>
              <a:gd name="connsiteX20" fmla="*/ 865808 w 1543905"/>
              <a:gd name="connsiteY20" fmla="*/ 111621 h 1399728"/>
              <a:gd name="connsiteX21" fmla="*/ 866180 w 1543905"/>
              <a:gd name="connsiteY21" fmla="*/ 111807 h 1399728"/>
              <a:gd name="connsiteX22" fmla="*/ 866180 w 1543905"/>
              <a:gd name="connsiteY22" fmla="*/ 1020031 h 1399728"/>
              <a:gd name="connsiteX23" fmla="*/ 865808 w 1543905"/>
              <a:gd name="connsiteY23" fmla="*/ 1020403 h 1399728"/>
              <a:gd name="connsiteX24" fmla="*/ 678284 w 1543905"/>
              <a:gd name="connsiteY24" fmla="*/ 1020403 h 1399728"/>
              <a:gd name="connsiteX25" fmla="*/ 677912 w 1543905"/>
              <a:gd name="connsiteY25" fmla="*/ 1020031 h 1399728"/>
              <a:gd name="connsiteX26" fmla="*/ 677912 w 1543905"/>
              <a:gd name="connsiteY26" fmla="*/ 111993 h 1399728"/>
              <a:gd name="connsiteX27" fmla="*/ 677912 w 1543905"/>
              <a:gd name="connsiteY27" fmla="*/ 111807 h 1399728"/>
              <a:gd name="connsiteX28" fmla="*/ 678098 w 1543905"/>
              <a:gd name="connsiteY28" fmla="*/ 111621 h 1399728"/>
              <a:gd name="connsiteX29" fmla="*/ 865808 w 1543905"/>
              <a:gd name="connsiteY29" fmla="*/ 111621 h 1399728"/>
              <a:gd name="connsiteX30" fmla="*/ 865808 w 1543905"/>
              <a:gd name="connsiteY30" fmla="*/ 0 h 1399728"/>
              <a:gd name="connsiteX31" fmla="*/ 677912 w 1543905"/>
              <a:gd name="connsiteY31" fmla="*/ 0 h 1399728"/>
              <a:gd name="connsiteX32" fmla="*/ 565919 w 1543905"/>
              <a:gd name="connsiteY32" fmla="*/ 111993 h 1399728"/>
              <a:gd name="connsiteX33" fmla="*/ 565919 w 1543905"/>
              <a:gd name="connsiteY33" fmla="*/ 1020217 h 1399728"/>
              <a:gd name="connsiteX34" fmla="*/ 677912 w 1543905"/>
              <a:gd name="connsiteY34" fmla="*/ 1132210 h 1399728"/>
              <a:gd name="connsiteX35" fmla="*/ 865622 w 1543905"/>
              <a:gd name="connsiteY35" fmla="*/ 1132210 h 1399728"/>
              <a:gd name="connsiteX36" fmla="*/ 977615 w 1543905"/>
              <a:gd name="connsiteY36" fmla="*/ 1020217 h 1399728"/>
              <a:gd name="connsiteX37" fmla="*/ 977615 w 1543905"/>
              <a:gd name="connsiteY37" fmla="*/ 111993 h 1399728"/>
              <a:gd name="connsiteX38" fmla="*/ 865808 w 1543905"/>
              <a:gd name="connsiteY38" fmla="*/ 0 h 1399728"/>
              <a:gd name="connsiteX39" fmla="*/ 1380381 w 1543905"/>
              <a:gd name="connsiteY39" fmla="*/ 729072 h 1399728"/>
              <a:gd name="connsiteX40" fmla="*/ 1380753 w 1543905"/>
              <a:gd name="connsiteY40" fmla="*/ 729258 h 1399728"/>
              <a:gd name="connsiteX41" fmla="*/ 1380753 w 1543905"/>
              <a:gd name="connsiteY41" fmla="*/ 1020031 h 1399728"/>
              <a:gd name="connsiteX42" fmla="*/ 1380381 w 1543905"/>
              <a:gd name="connsiteY42" fmla="*/ 1020403 h 1399728"/>
              <a:gd name="connsiteX43" fmla="*/ 1192858 w 1543905"/>
              <a:gd name="connsiteY43" fmla="*/ 1020403 h 1399728"/>
              <a:gd name="connsiteX44" fmla="*/ 1192485 w 1543905"/>
              <a:gd name="connsiteY44" fmla="*/ 1020031 h 1399728"/>
              <a:gd name="connsiteX45" fmla="*/ 1192485 w 1543905"/>
              <a:gd name="connsiteY45" fmla="*/ 729444 h 1399728"/>
              <a:gd name="connsiteX46" fmla="*/ 1192485 w 1543905"/>
              <a:gd name="connsiteY46" fmla="*/ 729258 h 1399728"/>
              <a:gd name="connsiteX47" fmla="*/ 1192671 w 1543905"/>
              <a:gd name="connsiteY47" fmla="*/ 729072 h 1399728"/>
              <a:gd name="connsiteX48" fmla="*/ 1380381 w 1543905"/>
              <a:gd name="connsiteY48" fmla="*/ 729072 h 1399728"/>
              <a:gd name="connsiteX49" fmla="*/ 1380381 w 1543905"/>
              <a:gd name="connsiteY49" fmla="*/ 617451 h 1399728"/>
              <a:gd name="connsiteX50" fmla="*/ 1192671 w 1543905"/>
              <a:gd name="connsiteY50" fmla="*/ 617451 h 1399728"/>
              <a:gd name="connsiteX51" fmla="*/ 1080678 w 1543905"/>
              <a:gd name="connsiteY51" fmla="*/ 729444 h 1399728"/>
              <a:gd name="connsiteX52" fmla="*/ 1080678 w 1543905"/>
              <a:gd name="connsiteY52" fmla="*/ 1020031 h 1399728"/>
              <a:gd name="connsiteX53" fmla="*/ 1192671 w 1543905"/>
              <a:gd name="connsiteY53" fmla="*/ 1132024 h 1399728"/>
              <a:gd name="connsiteX54" fmla="*/ 1380381 w 1543905"/>
              <a:gd name="connsiteY54" fmla="*/ 1132024 h 1399728"/>
              <a:gd name="connsiteX55" fmla="*/ 1492374 w 1543905"/>
              <a:gd name="connsiteY55" fmla="*/ 1020031 h 1399728"/>
              <a:gd name="connsiteX56" fmla="*/ 1492374 w 1543905"/>
              <a:gd name="connsiteY56" fmla="*/ 729444 h 1399728"/>
              <a:gd name="connsiteX57" fmla="*/ 1380381 w 1543905"/>
              <a:gd name="connsiteY57" fmla="*/ 617451 h 1399728"/>
              <a:gd name="connsiteX58" fmla="*/ 1481956 w 1543905"/>
              <a:gd name="connsiteY58" fmla="*/ 1276201 h 1399728"/>
              <a:gd name="connsiteX59" fmla="*/ 61764 w 1543905"/>
              <a:gd name="connsiteY59" fmla="*/ 1276201 h 1399728"/>
              <a:gd name="connsiteX60" fmla="*/ 0 w 1543905"/>
              <a:gd name="connsiteY60" fmla="*/ 1337965 h 1399728"/>
              <a:gd name="connsiteX61" fmla="*/ 61764 w 1543905"/>
              <a:gd name="connsiteY61" fmla="*/ 1399729 h 1399728"/>
              <a:gd name="connsiteX62" fmla="*/ 1482142 w 1543905"/>
              <a:gd name="connsiteY62" fmla="*/ 1399729 h 1399728"/>
              <a:gd name="connsiteX63" fmla="*/ 1543906 w 1543905"/>
              <a:gd name="connsiteY63" fmla="*/ 1337965 h 1399728"/>
              <a:gd name="connsiteX64" fmla="*/ 1481956 w 1543905"/>
              <a:gd name="connsiteY64" fmla="*/ 1276201 h 1399728"/>
            </a:gdLst>
            <a:ahLst/>
            <a:cxnLst/>
            <a:rect l="l" t="t" r="r" b="b"/>
            <a:pathLst>
              <a:path w="1543905" h="1399728">
                <a:moveTo>
                  <a:pt x="351048" y="523317"/>
                </a:moveTo>
                <a:cubicBezTo>
                  <a:pt x="351234" y="523317"/>
                  <a:pt x="351234" y="523317"/>
                  <a:pt x="351048" y="523317"/>
                </a:cubicBezTo>
                <a:cubicBezTo>
                  <a:pt x="351234" y="523317"/>
                  <a:pt x="351420" y="523503"/>
                  <a:pt x="351420" y="523503"/>
                </a:cubicBezTo>
                <a:lnTo>
                  <a:pt x="351420" y="1020031"/>
                </a:lnTo>
                <a:lnTo>
                  <a:pt x="351048" y="1020403"/>
                </a:lnTo>
                <a:lnTo>
                  <a:pt x="163525" y="1020403"/>
                </a:lnTo>
                <a:lnTo>
                  <a:pt x="163153" y="1020031"/>
                </a:lnTo>
                <a:lnTo>
                  <a:pt x="163153" y="523503"/>
                </a:lnTo>
                <a:lnTo>
                  <a:pt x="163153" y="523317"/>
                </a:lnTo>
                <a:lnTo>
                  <a:pt x="163339" y="523131"/>
                </a:lnTo>
                <a:lnTo>
                  <a:pt x="351048" y="523131"/>
                </a:lnTo>
                <a:moveTo>
                  <a:pt x="351048" y="411696"/>
                </a:moveTo>
                <a:lnTo>
                  <a:pt x="163339" y="411696"/>
                </a:lnTo>
                <a:cubicBezTo>
                  <a:pt x="101575" y="411696"/>
                  <a:pt x="51346" y="461739"/>
                  <a:pt x="51346" y="523689"/>
                </a:cubicBezTo>
                <a:lnTo>
                  <a:pt x="51346" y="1020217"/>
                </a:lnTo>
                <a:cubicBezTo>
                  <a:pt x="51346" y="1081795"/>
                  <a:pt x="101761" y="1132210"/>
                  <a:pt x="163339" y="1132210"/>
                </a:cubicBezTo>
                <a:lnTo>
                  <a:pt x="351048" y="1132210"/>
                </a:lnTo>
                <a:cubicBezTo>
                  <a:pt x="412626" y="1132210"/>
                  <a:pt x="463042" y="1081795"/>
                  <a:pt x="463042" y="1020217"/>
                </a:cubicBezTo>
                <a:lnTo>
                  <a:pt x="463042" y="523503"/>
                </a:lnTo>
                <a:cubicBezTo>
                  <a:pt x="463042" y="461739"/>
                  <a:pt x="412998" y="411696"/>
                  <a:pt x="351048" y="411696"/>
                </a:cubicBezTo>
                <a:close/>
                <a:moveTo>
                  <a:pt x="865808" y="111621"/>
                </a:moveTo>
                <a:cubicBezTo>
                  <a:pt x="865994" y="111621"/>
                  <a:pt x="866180" y="111807"/>
                  <a:pt x="866180" y="111807"/>
                </a:cubicBezTo>
                <a:lnTo>
                  <a:pt x="866180" y="1020031"/>
                </a:lnTo>
                <a:lnTo>
                  <a:pt x="865808" y="1020403"/>
                </a:lnTo>
                <a:lnTo>
                  <a:pt x="678284" y="1020403"/>
                </a:lnTo>
                <a:lnTo>
                  <a:pt x="677912" y="1020031"/>
                </a:lnTo>
                <a:lnTo>
                  <a:pt x="677912" y="111993"/>
                </a:lnTo>
                <a:lnTo>
                  <a:pt x="677912" y="111807"/>
                </a:lnTo>
                <a:lnTo>
                  <a:pt x="678098" y="111621"/>
                </a:lnTo>
                <a:lnTo>
                  <a:pt x="865808" y="111621"/>
                </a:lnTo>
                <a:moveTo>
                  <a:pt x="865808" y="0"/>
                </a:moveTo>
                <a:lnTo>
                  <a:pt x="677912" y="0"/>
                </a:lnTo>
                <a:cubicBezTo>
                  <a:pt x="616148" y="0"/>
                  <a:pt x="565919" y="50043"/>
                  <a:pt x="565919" y="111993"/>
                </a:cubicBezTo>
                <a:lnTo>
                  <a:pt x="565919" y="1020217"/>
                </a:lnTo>
                <a:cubicBezTo>
                  <a:pt x="565919" y="1081795"/>
                  <a:pt x="616335" y="1132210"/>
                  <a:pt x="677912" y="1132210"/>
                </a:cubicBezTo>
                <a:lnTo>
                  <a:pt x="865622" y="1132210"/>
                </a:lnTo>
                <a:cubicBezTo>
                  <a:pt x="927199" y="1132210"/>
                  <a:pt x="977615" y="1081795"/>
                  <a:pt x="977615" y="1020217"/>
                </a:cubicBezTo>
                <a:lnTo>
                  <a:pt x="977615" y="111993"/>
                </a:lnTo>
                <a:cubicBezTo>
                  <a:pt x="977615" y="50043"/>
                  <a:pt x="927571" y="0"/>
                  <a:pt x="865808" y="0"/>
                </a:cubicBezTo>
                <a:close/>
                <a:moveTo>
                  <a:pt x="1380381" y="729072"/>
                </a:moveTo>
                <a:cubicBezTo>
                  <a:pt x="1380567" y="729072"/>
                  <a:pt x="1380753" y="729258"/>
                  <a:pt x="1380753" y="729258"/>
                </a:cubicBezTo>
                <a:lnTo>
                  <a:pt x="1380753" y="1020031"/>
                </a:lnTo>
                <a:lnTo>
                  <a:pt x="1380381" y="1020403"/>
                </a:lnTo>
                <a:lnTo>
                  <a:pt x="1192858" y="1020403"/>
                </a:lnTo>
                <a:lnTo>
                  <a:pt x="1192485" y="1020031"/>
                </a:lnTo>
                <a:lnTo>
                  <a:pt x="1192485" y="729444"/>
                </a:lnTo>
                <a:lnTo>
                  <a:pt x="1192485" y="729258"/>
                </a:lnTo>
                <a:lnTo>
                  <a:pt x="1192671" y="729072"/>
                </a:lnTo>
                <a:lnTo>
                  <a:pt x="1380381" y="729072"/>
                </a:lnTo>
                <a:moveTo>
                  <a:pt x="1380381" y="617451"/>
                </a:moveTo>
                <a:lnTo>
                  <a:pt x="1192671" y="617451"/>
                </a:lnTo>
                <a:cubicBezTo>
                  <a:pt x="1130908" y="617451"/>
                  <a:pt x="1080678" y="667494"/>
                  <a:pt x="1080678" y="729444"/>
                </a:cubicBezTo>
                <a:lnTo>
                  <a:pt x="1080678" y="1020031"/>
                </a:lnTo>
                <a:cubicBezTo>
                  <a:pt x="1080678" y="1081608"/>
                  <a:pt x="1131094" y="1132024"/>
                  <a:pt x="1192671" y="1132024"/>
                </a:cubicBezTo>
                <a:lnTo>
                  <a:pt x="1380381" y="1132024"/>
                </a:lnTo>
                <a:cubicBezTo>
                  <a:pt x="1441959" y="1132024"/>
                  <a:pt x="1492374" y="1081608"/>
                  <a:pt x="1492374" y="1020031"/>
                </a:cubicBezTo>
                <a:lnTo>
                  <a:pt x="1492374" y="729444"/>
                </a:lnTo>
                <a:cubicBezTo>
                  <a:pt x="1492374" y="667680"/>
                  <a:pt x="1442145" y="617451"/>
                  <a:pt x="1380381" y="617451"/>
                </a:cubicBezTo>
                <a:close/>
                <a:moveTo>
                  <a:pt x="1481956" y="1276201"/>
                </a:moveTo>
                <a:lnTo>
                  <a:pt x="61764" y="1276201"/>
                </a:lnTo>
                <a:cubicBezTo>
                  <a:pt x="27719" y="1276201"/>
                  <a:pt x="0" y="1303920"/>
                  <a:pt x="0" y="1337965"/>
                </a:cubicBezTo>
                <a:cubicBezTo>
                  <a:pt x="0" y="1372009"/>
                  <a:pt x="27719" y="1399729"/>
                  <a:pt x="61764" y="1399729"/>
                </a:cubicBezTo>
                <a:lnTo>
                  <a:pt x="1482142" y="1399729"/>
                </a:lnTo>
                <a:cubicBezTo>
                  <a:pt x="1516187" y="1399729"/>
                  <a:pt x="1543906" y="1372009"/>
                  <a:pt x="1543906" y="1337965"/>
                </a:cubicBezTo>
                <a:cubicBezTo>
                  <a:pt x="1543720" y="1303734"/>
                  <a:pt x="1516187" y="1276201"/>
                  <a:pt x="1481956" y="1276201"/>
                </a:cubicBezTo>
                <a:close/>
              </a:path>
            </a:pathLst>
          </a:custGeom>
          <a:solidFill>
            <a:schemeClr val="bg1"/>
          </a:solidFill>
          <a:ln w="1860" cap="flat">
            <a:noFill/>
            <a:miter/>
          </a:ln>
        </p:spPr>
        <p:txBody>
          <a:bodyPr vert="horz" wrap="square" lIns="91440" tIns="45720" rIns="91440" bIns="45720" rtlCol="0" anchor="ctr"/>
          <a:p>
            <a:pPr algn="l">
              <a:lnSpc>
                <a:spcPct val="110000"/>
              </a:lnSpc>
            </a:pPr>
            <a:endParaRPr kumimoji="1" lang="zh-CN"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alphaModFix amt="100000"/>
          </a:blip>
          <a:srcRect/>
          <a:stretch>
            <a:fillRect/>
          </a:stretch>
        </p:blipFill>
        <p:spPr>
          <a:xfrm>
            <a:off x="0" y="0"/>
            <a:ext cx="12192000" cy="6857999"/>
          </a:xfrm>
          <a:prstGeom prst="rect">
            <a:avLst/>
          </a:prstGeom>
          <a:noFill/>
          <a:ln>
            <a:noFill/>
          </a:ln>
        </p:spPr>
      </p:pic>
      <p:pic>
        <p:nvPicPr>
          <p:cNvPr id="3" name="图片 2"/>
          <p:cNvPicPr>
            <a:picLocks noChangeAspect="1"/>
          </p:cNvPicPr>
          <p:nvPr/>
        </p:nvPicPr>
        <p:blipFill>
          <a:blip r:embed="rId2">
            <a:alphaModFix amt="100000"/>
          </a:blip>
          <a:srcRect/>
          <a:stretch>
            <a:fillRect/>
          </a:stretch>
        </p:blipFill>
        <p:spPr>
          <a:xfrm>
            <a:off x="7513583" y="0"/>
            <a:ext cx="6845808" cy="6858000"/>
          </a:xfrm>
          <a:prstGeom prst="rect">
            <a:avLst/>
          </a:prstGeom>
          <a:noFill/>
          <a:ln>
            <a:noFill/>
          </a:ln>
        </p:spPr>
      </p:pic>
      <p:pic>
        <p:nvPicPr>
          <p:cNvPr id="4" name="图片 3"/>
          <p:cNvPicPr>
            <a:picLocks noChangeAspect="1"/>
          </p:cNvPicPr>
          <p:nvPr/>
        </p:nvPicPr>
        <p:blipFill>
          <a:blip r:embed="rId3">
            <a:alphaModFix amt="100000"/>
          </a:blip>
          <a:srcRect/>
          <a:stretch>
            <a:fillRect/>
          </a:stretch>
        </p:blipFill>
        <p:spPr>
          <a:xfrm>
            <a:off x="-473492" y="4518489"/>
            <a:ext cx="3694496" cy="5011346"/>
          </a:xfrm>
          <a:prstGeom prst="rect">
            <a:avLst/>
          </a:prstGeom>
          <a:noFill/>
          <a:ln>
            <a:noFill/>
          </a:ln>
        </p:spPr>
      </p:pic>
      <p:sp>
        <p:nvSpPr>
          <p:cNvPr id="6" name="标题 1"/>
          <p:cNvSpPr txBox="1"/>
          <p:nvPr/>
        </p:nvSpPr>
        <p:spPr>
          <a:xfrm>
            <a:off x="10197586" y="497352"/>
            <a:ext cx="1038226" cy="461665"/>
          </a:xfrm>
          <a:prstGeom prst="rect">
            <a:avLst/>
          </a:prstGeom>
          <a:noFill/>
          <a:ln>
            <a:noFill/>
          </a:ln>
        </p:spPr>
        <p:txBody>
          <a:bodyPr vert="horz" wrap="square" lIns="91440" tIns="45720" rIns="91440" bIns="45720" rtlCol="0" anchor="t"/>
          <a:lstStyle/>
          <a:p>
            <a:pPr algn="l">
              <a:lnSpc>
                <a:spcPct val="110000"/>
              </a:lnSpc>
            </a:pPr>
            <a:r>
              <a:rPr kumimoji="1" lang="en-US" altLang="zh-CN" sz="2400">
                <a:ln w="12700">
                  <a:noFill/>
                </a:ln>
                <a:solidFill>
                  <a:srgbClr val="307D71">
                    <a:alpha val="100000"/>
                  </a:srgbClr>
                </a:solidFill>
                <a:latin typeface="OPPOSans H" panose="00020600040101010101" charset="-122"/>
                <a:ea typeface="OPPOSans H" panose="00020600040101010101" charset="-122"/>
                <a:cs typeface="OPPOSans H" panose="00020600040101010101" charset="-122"/>
              </a:rPr>
              <a:t>2025</a:t>
            </a:r>
            <a:endParaRPr kumimoji="1" lang="zh-CN" altLang="en-US"/>
          </a:p>
        </p:txBody>
      </p:sp>
      <p:sp>
        <p:nvSpPr>
          <p:cNvPr id="7" name="标题 1"/>
          <p:cNvSpPr txBox="1"/>
          <p:nvPr/>
        </p:nvSpPr>
        <p:spPr>
          <a:xfrm flipV="1">
            <a:off x="3231881" y="686094"/>
            <a:ext cx="6702693" cy="45719"/>
          </a:xfrm>
          <a:prstGeom prst="roundRect">
            <a:avLst>
              <a:gd name="adj" fmla="val 50000"/>
            </a:avLst>
          </a:prstGeom>
          <a:gradFill>
            <a:gsLst>
              <a:gs pos="0">
                <a:schemeClr val="accent1"/>
              </a:gs>
              <a:gs pos="100000">
                <a:schemeClr val="accent1">
                  <a:lumMod val="20000"/>
                  <a:lumOff val="80000"/>
                  <a:alpha val="0"/>
                </a:schemeClr>
              </a:gs>
            </a:gsLst>
            <a:lin ang="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4541804" y="-140677"/>
            <a:ext cx="3108392" cy="2887347"/>
          </a:xfrm>
          <a:prstGeom prst="rect">
            <a:avLst/>
          </a:prstGeom>
          <a:noFill/>
          <a:ln>
            <a:noFill/>
          </a:ln>
        </p:spPr>
        <p:txBody>
          <a:bodyPr vert="horz" wrap="square" lIns="91440" tIns="45720" rIns="91440" bIns="45720" rtlCol="0" anchor="b"/>
          <a:lstStyle/>
          <a:p>
            <a:pPr algn="ctr">
              <a:lnSpc>
                <a:spcPct val="110000"/>
              </a:lnSpc>
            </a:pPr>
            <a:r>
              <a:rPr kumimoji="1" lang="en-US" altLang="zh-CN" sz="8800">
                <a:ln w="12700">
                  <a:noFill/>
                </a:ln>
                <a:gradFill>
                  <a:gsLst>
                    <a:gs pos="0">
                      <a:srgbClr val="307D71">
                        <a:alpha val="100000"/>
                      </a:srgbClr>
                    </a:gs>
                    <a:gs pos="100000">
                      <a:srgbClr val="20544B">
                        <a:alpha val="100000"/>
                      </a:srgbClr>
                    </a:gs>
                  </a:gsLst>
                  <a:lin ang="5400000" scaled="0"/>
                </a:gradFill>
                <a:latin typeface="OPPOSans H" panose="00020600040101010101" charset="-122"/>
                <a:ea typeface="OPPOSans H" panose="00020600040101010101" charset="-122"/>
                <a:cs typeface="OPPOSans H" panose="00020600040101010101" charset="-122"/>
              </a:rPr>
              <a:t>02</a:t>
            </a:r>
            <a:endParaRPr kumimoji="1" lang="zh-CN" altLang="en-US"/>
          </a:p>
        </p:txBody>
      </p:sp>
      <p:sp>
        <p:nvSpPr>
          <p:cNvPr id="9" name="标题 1"/>
          <p:cNvSpPr txBox="1"/>
          <p:nvPr/>
        </p:nvSpPr>
        <p:spPr>
          <a:xfrm>
            <a:off x="2553805" y="2945923"/>
            <a:ext cx="7084390" cy="2061404"/>
          </a:xfrm>
          <a:prstGeom prst="rect">
            <a:avLst/>
          </a:prstGeom>
          <a:noFill/>
          <a:ln>
            <a:noFill/>
          </a:ln>
        </p:spPr>
        <p:txBody>
          <a:bodyPr vert="horz" wrap="square" lIns="91440" tIns="45720" rIns="91440" bIns="45720" rtlCol="0" anchor="ctr"/>
          <a:lstStyle/>
          <a:p>
            <a:pPr algn="ctr">
              <a:lnSpc>
                <a:spcPct val="130000"/>
              </a:lnSpc>
            </a:pPr>
            <a:r>
              <a:rPr kumimoji="1" lang="en-US" altLang="zh-CN" sz="5400">
                <a:ln w="12700">
                  <a:noFill/>
                </a:ln>
                <a:solidFill>
                  <a:srgbClr val="262626">
                    <a:alpha val="100000"/>
                  </a:srgbClr>
                </a:solidFill>
                <a:latin typeface="OPPOSans H" panose="00020600040101010101" charset="-122"/>
                <a:ea typeface="OPPOSans H" panose="00020600040101010101" charset="-122"/>
                <a:cs typeface="OPPOSans H" panose="00020600040101010101" charset="-122"/>
              </a:rPr>
              <a:t>引用方式对比与选择</a:t>
            </a:r>
            <a:endParaRPr kumimoji="1" lang="zh-CN" altLang="en-US"/>
          </a:p>
        </p:txBody>
      </p:sp>
      <p:sp>
        <p:nvSpPr>
          <p:cNvPr id="10" name="标题 1"/>
          <p:cNvSpPr txBox="1"/>
          <p:nvPr/>
        </p:nvSpPr>
        <p:spPr>
          <a:xfrm>
            <a:off x="2424999" y="2876176"/>
            <a:ext cx="488838" cy="488838"/>
          </a:xfrm>
          <a:prstGeom prst="halfFrame">
            <a:avLst>
              <a:gd name="adj1" fmla="val 7777"/>
              <a:gd name="adj2" fmla="val 9481"/>
            </a:avLst>
          </a:prstGeom>
          <a:solidFill>
            <a:schemeClr val="bg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rot="5400000" flipH="1">
            <a:off x="9278163" y="4518489"/>
            <a:ext cx="488838" cy="488838"/>
          </a:xfrm>
          <a:prstGeom prst="halfFrame">
            <a:avLst>
              <a:gd name="adj1" fmla="val 7777"/>
              <a:gd name="adj2" fmla="val 9481"/>
            </a:avLst>
          </a:prstGeom>
          <a:solidFill>
            <a:schemeClr val="bg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2517802" y="5091380"/>
            <a:ext cx="7120393" cy="45719"/>
          </a:xfrm>
          <a:prstGeom prst="roundRect">
            <a:avLst>
              <a:gd name="adj" fmla="val 50000"/>
            </a:avLst>
          </a:prstGeom>
          <a:solidFill>
            <a:schemeClr val="accent1"/>
          </a:solidFill>
          <a:ln w="1905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标题 1"/>
          <p:cNvSpPr txBox="1"/>
          <p:nvPr>
            <p:custDataLst>
              <p:tags r:id="rId1"/>
            </p:custDataLst>
          </p:nvPr>
        </p:nvSpPr>
        <p:spPr>
          <a:xfrm rot="16200000" flipV="1">
            <a:off x="2175510" y="1626870"/>
            <a:ext cx="1596390" cy="2320925"/>
          </a:xfrm>
          <a:prstGeom prst="pie">
            <a:avLst>
              <a:gd name="adj1" fmla="val 5412188"/>
              <a:gd name="adj2" fmla="val 16226950"/>
            </a:avLst>
          </a:prstGeom>
          <a:solidFill>
            <a:schemeClr val="bg1">
              <a:lumMod val="9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cxnSp>
        <p:nvCxnSpPr>
          <p:cNvPr id="6" name="标题 1"/>
          <p:cNvCxnSpPr/>
          <p:nvPr>
            <p:custDataLst>
              <p:tags r:id="rId2"/>
            </p:custDataLst>
          </p:nvPr>
        </p:nvCxnSpPr>
        <p:spPr>
          <a:xfrm>
            <a:off x="588000" y="2707115"/>
            <a:ext cx="11016000" cy="0"/>
          </a:xfrm>
          <a:prstGeom prst="line">
            <a:avLst/>
          </a:prstGeom>
          <a:noFill/>
          <a:ln w="12700" cap="sq">
            <a:solidFill>
              <a:schemeClr val="accent1"/>
            </a:solidFill>
            <a:miter/>
            <a:tailEnd type="none"/>
          </a:ln>
        </p:spPr>
      </p:cxnSp>
      <p:sp>
        <p:nvSpPr>
          <p:cNvPr id="7" name="标题 1"/>
          <p:cNvSpPr txBox="1"/>
          <p:nvPr>
            <p:custDataLst>
              <p:tags r:id="rId3"/>
            </p:custDataLst>
          </p:nvPr>
        </p:nvSpPr>
        <p:spPr>
          <a:xfrm rot="5400000">
            <a:off x="1835150" y="1236980"/>
            <a:ext cx="2244725" cy="2939415"/>
          </a:xfrm>
          <a:prstGeom prst="pie">
            <a:avLst>
              <a:gd name="adj1" fmla="val 5412188"/>
              <a:gd name="adj2" fmla="val 16200000"/>
            </a:avLst>
          </a:pr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custDataLst>
              <p:tags r:id="rId4"/>
            </p:custDataLst>
          </p:nvPr>
        </p:nvSpPr>
        <p:spPr>
          <a:xfrm>
            <a:off x="2711247" y="1934922"/>
            <a:ext cx="720000" cy="360000"/>
          </a:xfrm>
          <a:prstGeom prst="rect">
            <a:avLst/>
          </a:prstGeom>
          <a:noFill/>
          <a:ln>
            <a:noFill/>
          </a:ln>
          <a:effectLst/>
        </p:spPr>
        <p:txBody>
          <a:bodyPr vert="horz" wrap="square" lIns="0" tIns="0" rIns="0" bIns="0" rtlCol="0" anchor="t"/>
          <a:lstStyle/>
          <a:p>
            <a:pPr algn="ctr">
              <a:lnSpc>
                <a:spcPct val="110000"/>
              </a:lnSpc>
            </a:pPr>
            <a:r>
              <a:rPr kumimoji="1" lang="en-US" altLang="zh-CN" sz="3200">
                <a:ln w="12700">
                  <a:noFill/>
                </a:ln>
                <a:solidFill>
                  <a:srgbClr val="FFFFFF">
                    <a:alpha val="100000"/>
                  </a:srgbClr>
                </a:solidFill>
                <a:latin typeface="OPPOSans H" panose="00020600040101010101" charset="-122"/>
                <a:ea typeface="OPPOSans H" panose="00020600040101010101" charset="-122"/>
                <a:cs typeface="OPPOSans H" panose="00020600040101010101" charset="-122"/>
              </a:rPr>
              <a:t>01</a:t>
            </a:r>
            <a:endParaRPr kumimoji="1" lang="en-US" altLang="zh-CN" sz="3200">
              <a:ln w="12700">
                <a:noFill/>
              </a:ln>
              <a:solidFill>
                <a:srgbClr val="FFFFFF">
                  <a:alpha val="100000"/>
                </a:srgbClr>
              </a:solidFill>
              <a:latin typeface="OPPOSans H" panose="00020600040101010101" charset="-122"/>
              <a:ea typeface="OPPOSans H" panose="00020600040101010101" charset="-122"/>
              <a:cs typeface="OPPOSans H" panose="00020600040101010101" charset="-122"/>
            </a:endParaRPr>
          </a:p>
        </p:txBody>
      </p:sp>
      <p:sp>
        <p:nvSpPr>
          <p:cNvPr id="13" name="标题 1"/>
          <p:cNvSpPr txBox="1"/>
          <p:nvPr>
            <p:custDataLst>
              <p:tags r:id="rId5"/>
            </p:custDataLst>
          </p:nvPr>
        </p:nvSpPr>
        <p:spPr>
          <a:xfrm>
            <a:off x="1415415" y="2812415"/>
            <a:ext cx="3168015" cy="520700"/>
          </a:xfrm>
          <a:prstGeom prst="rect">
            <a:avLst/>
          </a:prstGeom>
          <a:noFill/>
          <a:ln w="12700" cap="sq">
            <a:noFill/>
            <a:miter/>
          </a:ln>
        </p:spPr>
        <p:txBody>
          <a:bodyPr vert="horz" wrap="square" lIns="0" tIns="0" rIns="0" bIns="0" rtlCol="0" anchor="ctr"/>
          <a:lstStyle/>
          <a:p>
            <a:pPr algn="ctr">
              <a:lnSpc>
                <a:spcPct val="130000"/>
              </a:lnSpc>
            </a:pPr>
            <a:r>
              <a:rPr kumimoji="1" lang="en-US" altLang="zh-CN" sz="24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对比表格</a:t>
            </a:r>
            <a:endParaRPr kumimoji="1" lang="en-US" altLang="zh-CN" sz="24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endParaRPr>
          </a:p>
        </p:txBody>
      </p:sp>
      <p:sp>
        <p:nvSpPr>
          <p:cNvPr id="14" name="标题 1"/>
          <p:cNvSpPr txBox="1"/>
          <p:nvPr/>
        </p:nvSpPr>
        <p:spPr>
          <a:xfrm>
            <a:off x="730885" y="3437890"/>
            <a:ext cx="8943975" cy="3208655"/>
          </a:xfrm>
          <a:prstGeom prst="rect">
            <a:avLst/>
          </a:prstGeom>
          <a:noFill/>
          <a:ln>
            <a:noFill/>
          </a:ln>
        </p:spPr>
        <p:txBody>
          <a:bodyPr vert="horz" wrap="square" lIns="0" tIns="0" rIns="0" bIns="0" rtlCol="0" anchor="t"/>
          <a:lstStyle/>
          <a:p>
            <a:pPr algn="ctr">
              <a:lnSpc>
                <a:spcPct val="150000"/>
              </a:lnSpc>
            </a:pPr>
            <a:endParaRPr kumimoji="1" lang="zh-CN" altLang="en-US"/>
          </a:p>
        </p:txBody>
      </p:sp>
      <p:sp>
        <p:nvSpPr>
          <p:cNvPr id="19" name="标题 1"/>
          <p:cNvSpPr txBox="1"/>
          <p:nvPr/>
        </p:nvSpPr>
        <p:spPr>
          <a:xfrm>
            <a:off x="130630" y="145525"/>
            <a:ext cx="8790534" cy="645458"/>
          </a:xfrm>
          <a:prstGeom prst="rect">
            <a:avLst/>
          </a:prstGeom>
          <a:solidFill>
            <a:schemeClr val="accent1"/>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a:off x="691137" y="252254"/>
            <a:ext cx="7907297" cy="432000"/>
          </a:xfrm>
          <a:prstGeom prst="rect">
            <a:avLst/>
          </a:prstGeom>
          <a:noFill/>
          <a:ln cap="sq">
            <a:noFill/>
          </a:ln>
        </p:spPr>
        <p:txBody>
          <a:bodyPr vert="horz" wrap="square" lIns="0" tIns="0" rIns="0" bIns="0" rtlCol="0" anchor="ctr"/>
          <a:lstStyle/>
          <a:p>
            <a:pPr algn="l">
              <a:lnSpc>
                <a:spcPct val="110000"/>
              </a:lnSpc>
            </a:pPr>
            <a:r>
              <a:rPr kumimoji="1" lang="en-US" altLang="zh-CN" sz="2800">
                <a:ln w="12700">
                  <a:noFill/>
                </a:ln>
                <a:solidFill>
                  <a:srgbClr val="FFFFFF">
                    <a:alpha val="100000"/>
                  </a:srgbClr>
                </a:solidFill>
                <a:latin typeface="Source Han Sans CN Bold" panose="020B0800000000000000" charset="-122"/>
                <a:ea typeface="Source Han Sans CN Bold" panose="020B0800000000000000" charset="-122"/>
                <a:cs typeface="Source Han Sans CN Bold" panose="020B0800000000000000" charset="-122"/>
              </a:rPr>
              <a:t>三种引用方式对比</a:t>
            </a:r>
            <a:endParaRPr kumimoji="1" lang="zh-CN" altLang="en-US"/>
          </a:p>
        </p:txBody>
      </p:sp>
      <p:sp>
        <p:nvSpPr>
          <p:cNvPr id="21" name="标题 1"/>
          <p:cNvSpPr txBox="1"/>
          <p:nvPr/>
        </p:nvSpPr>
        <p:spPr>
          <a:xfrm>
            <a:off x="0" y="0"/>
            <a:ext cx="859667" cy="859667"/>
          </a:xfrm>
          <a:prstGeom prst="diagStripe">
            <a:avLst>
              <a:gd name="adj" fmla="val 54000"/>
            </a:avLst>
          </a:prstGeom>
          <a:solidFill>
            <a:schemeClr val="accent1">
              <a:lumMod val="75000"/>
            </a:schemeClr>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22" name="标题 1"/>
          <p:cNvSpPr txBox="1"/>
          <p:nvPr/>
        </p:nvSpPr>
        <p:spPr>
          <a:xfrm flipH="1">
            <a:off x="8974952" y="145525"/>
            <a:ext cx="138312" cy="645458"/>
          </a:xfrm>
          <a:prstGeom prst="rect">
            <a:avLst/>
          </a:prstGeom>
          <a:solidFill>
            <a:schemeClr val="accent1">
              <a:lumMod val="60000"/>
              <a:lumOff val="40000"/>
            </a:schemeClr>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23" name="标题 1"/>
          <p:cNvSpPr txBox="1"/>
          <p:nvPr/>
        </p:nvSpPr>
        <p:spPr>
          <a:xfrm flipH="1">
            <a:off x="9167052" y="145525"/>
            <a:ext cx="138312" cy="645458"/>
          </a:xfrm>
          <a:prstGeom prst="rect">
            <a:avLst/>
          </a:prstGeom>
          <a:solidFill>
            <a:schemeClr val="accent1">
              <a:lumMod val="40000"/>
              <a:lumOff val="60000"/>
            </a:schemeClr>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24" name="标题 1"/>
          <p:cNvSpPr txBox="1"/>
          <p:nvPr/>
        </p:nvSpPr>
        <p:spPr>
          <a:xfrm flipH="1">
            <a:off x="9359153" y="145525"/>
            <a:ext cx="138312" cy="645458"/>
          </a:xfrm>
          <a:prstGeom prst="rect">
            <a:avLst/>
          </a:prstGeom>
          <a:solidFill>
            <a:schemeClr val="accent1">
              <a:lumMod val="20000"/>
              <a:lumOff val="80000"/>
            </a:schemeClr>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graphicFrame>
        <p:nvGraphicFramePr>
          <p:cNvPr id="25" name="表格 24"/>
          <p:cNvGraphicFramePr/>
          <p:nvPr>
            <p:custDataLst>
              <p:tags r:id="rId6"/>
            </p:custDataLst>
          </p:nvPr>
        </p:nvGraphicFramePr>
        <p:xfrm>
          <a:off x="859790" y="3787775"/>
          <a:ext cx="8709660" cy="2528570"/>
        </p:xfrm>
        <a:graphic>
          <a:graphicData uri="http://schemas.openxmlformats.org/drawingml/2006/table">
            <a:tbl>
              <a:tblPr firstRow="1" bandRow="1">
                <a:tableStyleId>{5C22544A-7EE6-4342-B048-85BDC9FD1C3A}</a:tableStyleId>
              </a:tblPr>
              <a:tblGrid>
                <a:gridCol w="2903220"/>
                <a:gridCol w="2903220"/>
                <a:gridCol w="2903220"/>
              </a:tblGrid>
              <a:tr h="598170">
                <a:tc>
                  <a:txBody>
                    <a:bodyPr/>
                    <a:p>
                      <a:pPr algn="ctr">
                        <a:buNone/>
                      </a:pPr>
                      <a:r>
                        <a:rPr lang="zh-CN" altLang="en-US" sz="2400"/>
                        <a:t>引用方式</a:t>
                      </a:r>
                      <a:endParaRPr lang="zh-CN" altLang="en-US" sz="2400"/>
                    </a:p>
                  </a:txBody>
                  <a:tcPr/>
                </a:tc>
                <a:tc>
                  <a:txBody>
                    <a:bodyPr/>
                    <a:p>
                      <a:pPr algn="ctr">
                        <a:buNone/>
                      </a:pPr>
                      <a:r>
                        <a:rPr lang="zh-CN" altLang="en-US" sz="2400"/>
                        <a:t>符号</a:t>
                      </a:r>
                      <a:endParaRPr lang="zh-CN" altLang="en-US" sz="2400"/>
                    </a:p>
                  </a:txBody>
                  <a:tcPr/>
                </a:tc>
                <a:tc>
                  <a:txBody>
                    <a:bodyPr/>
                    <a:p>
                      <a:pPr algn="ctr">
                        <a:buNone/>
                      </a:pPr>
                      <a:r>
                        <a:rPr lang="zh-CN" altLang="en-US" sz="2400"/>
                        <a:t>特点</a:t>
                      </a:r>
                      <a:endParaRPr lang="zh-CN" altLang="en-US" sz="2400"/>
                    </a:p>
                  </a:txBody>
                  <a:tcPr/>
                </a:tc>
              </a:tr>
              <a:tr h="643255">
                <a:tc>
                  <a:txBody>
                    <a:bodyPr/>
                    <a:p>
                      <a:pPr algn="ctr">
                        <a:buNone/>
                      </a:pPr>
                      <a:r>
                        <a:rPr lang="zh-CN" altLang="en-US" sz="2000"/>
                        <a:t>相对引用</a:t>
                      </a:r>
                      <a:endParaRPr lang="zh-CN" altLang="en-US" sz="2000"/>
                    </a:p>
                  </a:txBody>
                  <a:tcPr/>
                </a:tc>
                <a:tc>
                  <a:txBody>
                    <a:bodyPr/>
                    <a:p>
                      <a:pPr algn="ctr">
                        <a:buNone/>
                      </a:pPr>
                      <a:r>
                        <a:rPr lang="en-US" altLang="zh-CN" sz="2000"/>
                        <a:t>A1</a:t>
                      </a:r>
                      <a:endParaRPr lang="en-US" altLang="zh-CN" sz="2000"/>
                    </a:p>
                  </a:txBody>
                  <a:tcPr/>
                </a:tc>
                <a:tc>
                  <a:txBody>
                    <a:bodyPr/>
                    <a:p>
                      <a:pPr algn="ctr">
                        <a:buNone/>
                      </a:pPr>
                      <a:r>
                        <a:rPr lang="zh-CN" altLang="en-US" sz="2000"/>
                        <a:t>自由变化</a:t>
                      </a:r>
                      <a:endParaRPr lang="zh-CN" altLang="en-US" sz="2000"/>
                    </a:p>
                  </a:txBody>
                  <a:tcPr/>
                </a:tc>
              </a:tr>
              <a:tr h="643890">
                <a:tc>
                  <a:txBody>
                    <a:bodyPr/>
                    <a:p>
                      <a:pPr algn="ctr">
                        <a:buNone/>
                      </a:pPr>
                      <a:r>
                        <a:rPr lang="zh-CN" altLang="en-US" sz="2000"/>
                        <a:t>绝对引用</a:t>
                      </a:r>
                      <a:endParaRPr lang="zh-CN" altLang="en-US" sz="2000"/>
                    </a:p>
                  </a:txBody>
                  <a:tcPr/>
                </a:tc>
                <a:tc>
                  <a:txBody>
                    <a:bodyPr/>
                    <a:p>
                      <a:pPr algn="ctr">
                        <a:buNone/>
                      </a:pPr>
                      <a:r>
                        <a:rPr lang="en-US" altLang="zh-CN" sz="2000"/>
                        <a:t>$A$1</a:t>
                      </a:r>
                      <a:endParaRPr lang="en-US" altLang="zh-CN" sz="2000"/>
                    </a:p>
                  </a:txBody>
                  <a:tcPr/>
                </a:tc>
                <a:tc>
                  <a:txBody>
                    <a:bodyPr/>
                    <a:p>
                      <a:pPr algn="ctr">
                        <a:buNone/>
                      </a:pPr>
                      <a:r>
                        <a:rPr lang="zh-CN" altLang="en-US" sz="2000"/>
                        <a:t>完全固定</a:t>
                      </a:r>
                      <a:endParaRPr lang="zh-CN" altLang="en-US" sz="2000"/>
                    </a:p>
                  </a:txBody>
                  <a:tcPr/>
                </a:tc>
              </a:tr>
              <a:tr h="643255">
                <a:tc>
                  <a:txBody>
                    <a:bodyPr/>
                    <a:p>
                      <a:pPr algn="ctr">
                        <a:buNone/>
                      </a:pPr>
                      <a:r>
                        <a:rPr lang="zh-CN" altLang="en-US" sz="2000"/>
                        <a:t>混合引用</a:t>
                      </a:r>
                      <a:endParaRPr lang="zh-CN" altLang="en-US" sz="2000"/>
                    </a:p>
                  </a:txBody>
                  <a:tcPr/>
                </a:tc>
                <a:tc>
                  <a:txBody>
                    <a:bodyPr/>
                    <a:p>
                      <a:pPr algn="ctr">
                        <a:buNone/>
                      </a:pPr>
                      <a:r>
                        <a:rPr lang="en-US" altLang="zh-CN" sz="2000"/>
                        <a:t>A$1/$A1</a:t>
                      </a:r>
                      <a:endParaRPr lang="en-US" altLang="zh-CN" sz="2000"/>
                    </a:p>
                  </a:txBody>
                  <a:tcPr/>
                </a:tc>
                <a:tc>
                  <a:txBody>
                    <a:bodyPr/>
                    <a:p>
                      <a:pPr algn="ctr">
                        <a:buNone/>
                      </a:pPr>
                      <a:r>
                        <a:rPr lang="zh-CN" altLang="en-US" sz="2000"/>
                        <a:t>锁定行或锁定列</a:t>
                      </a:r>
                      <a:endParaRPr lang="zh-CN" altLang="en-US" sz="2000"/>
                    </a:p>
                  </a:txBody>
                  <a:tcPr/>
                </a:tc>
              </a:tr>
            </a:tbl>
          </a:graphicData>
        </a:graphic>
      </p:graphicFrame>
      <p:sp>
        <p:nvSpPr>
          <p:cNvPr id="9" name="标题 1"/>
          <p:cNvSpPr txBox="1"/>
          <p:nvPr>
            <p:custDataLst>
              <p:tags r:id="rId7"/>
            </p:custDataLst>
          </p:nvPr>
        </p:nvSpPr>
        <p:spPr>
          <a:xfrm>
            <a:off x="6671945" y="1483995"/>
            <a:ext cx="2065020" cy="1154430"/>
          </a:xfrm>
          <a:prstGeom prst="ellipse">
            <a:avLst/>
          </a:prstGeom>
          <a:solidFill>
            <a:schemeClr val="accent1">
              <a:alpha val="10000"/>
            </a:schemeClr>
          </a:solidFill>
          <a:ln w="12700" cap="sq">
            <a:noFill/>
            <a:miter/>
          </a:ln>
          <a:effectLst>
            <a:outerShdw blurRad="50800" dist="38100" dir="2700000" algn="tl" rotWithShape="0">
              <a:schemeClr val="accent1">
                <a:alpha val="40000"/>
              </a:schemeClr>
            </a:outerShdw>
          </a:effectLst>
        </p:spPr>
        <p:txBody>
          <a:bodyPr vert="horz" wrap="square" lIns="91440" tIns="45720" rIns="91440" bIns="45720" rtlCol="0" anchor="ctr"/>
          <a:p>
            <a:pPr algn="ctr">
              <a:lnSpc>
                <a:spcPct val="110000"/>
              </a:lnSpc>
            </a:pPr>
            <a:r>
              <a:rPr kumimoji="1" lang="zh-CN" altLang="en-US"/>
              <a:t>快捷键切换：</a:t>
            </a:r>
            <a:r>
              <a:rPr kumimoji="1" lang="en-US" altLang="zh-CN"/>
              <a:t>F4</a:t>
            </a:r>
            <a:endParaRPr kumimoji="1" lang="en-US" altLang="zh-C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ppt_x</p:attrName>
                                        </p:attrNameLst>
                                      </p:cBhvr>
                                      <p:tavLst>
                                        <p:tav tm="0">
                                          <p:val>
                                            <p:strVal val="#ppt_x-.2"/>
                                          </p:val>
                                        </p:tav>
                                        <p:tav tm="100000">
                                          <p:val>
                                            <p:strVal val="#ppt_x"/>
                                          </p:val>
                                        </p:tav>
                                      </p:tavLst>
                                    </p:anim>
                                    <p:anim calcmode="lin" valueType="num">
                                      <p:cBhvr>
                                        <p:cTn id="8"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77470" y="116840"/>
            <a:ext cx="14322425" cy="6858000"/>
          </a:xfrm>
          <a:prstGeom prst="rect">
            <a:avLst/>
          </a:prstGeom>
          <a:gradFill>
            <a:gsLst>
              <a:gs pos="36000">
                <a:schemeClr val="accent1">
                  <a:lumMod val="20000"/>
                  <a:lumOff val="80000"/>
                  <a:alpha val="0"/>
                </a:schemeClr>
              </a:gs>
              <a:gs pos="100000">
                <a:schemeClr val="accent1">
                  <a:lumMod val="40000"/>
                  <a:lumOff val="60000"/>
                  <a:alpha val="20000"/>
                </a:schemeClr>
              </a:gs>
            </a:gsLst>
            <a:lin ang="540000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custDataLst>
              <p:tags r:id="rId1"/>
            </p:custDataLst>
          </p:nvPr>
        </p:nvSpPr>
        <p:spPr>
          <a:xfrm rot="16200000" flipV="1">
            <a:off x="2076450" y="968375"/>
            <a:ext cx="1303020" cy="3632200"/>
          </a:xfrm>
          <a:prstGeom prst="pie">
            <a:avLst>
              <a:gd name="adj1" fmla="val 5412188"/>
              <a:gd name="adj2" fmla="val 16200000"/>
            </a:avLst>
          </a:prstGeom>
          <a:solidFill>
            <a:schemeClr val="bg1">
              <a:lumMod val="9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cxnSp>
        <p:nvCxnSpPr>
          <p:cNvPr id="6" name="标题 1"/>
          <p:cNvCxnSpPr/>
          <p:nvPr>
            <p:custDataLst>
              <p:tags r:id="rId2"/>
            </p:custDataLst>
          </p:nvPr>
        </p:nvCxnSpPr>
        <p:spPr>
          <a:xfrm>
            <a:off x="588000" y="2707115"/>
            <a:ext cx="8316595" cy="1905"/>
          </a:xfrm>
          <a:prstGeom prst="line">
            <a:avLst/>
          </a:prstGeom>
          <a:noFill/>
          <a:ln w="12700" cap="sq">
            <a:solidFill>
              <a:schemeClr val="accent1"/>
            </a:solidFill>
            <a:miter/>
            <a:tailEnd type="none"/>
          </a:ln>
        </p:spPr>
      </p:cxnSp>
      <p:sp>
        <p:nvSpPr>
          <p:cNvPr id="10" name="标题 1"/>
          <p:cNvSpPr txBox="1"/>
          <p:nvPr>
            <p:custDataLst>
              <p:tags r:id="rId3"/>
            </p:custDataLst>
          </p:nvPr>
        </p:nvSpPr>
        <p:spPr>
          <a:xfrm>
            <a:off x="1343660" y="2229485"/>
            <a:ext cx="720090" cy="408940"/>
          </a:xfrm>
          <a:prstGeom prst="rect">
            <a:avLst/>
          </a:prstGeom>
          <a:noFill/>
          <a:ln>
            <a:noFill/>
          </a:ln>
          <a:effectLst/>
        </p:spPr>
        <p:txBody>
          <a:bodyPr vert="horz" wrap="square" lIns="0" tIns="0" rIns="0" bIns="0" rtlCol="0" anchor="t"/>
          <a:lstStyle/>
          <a:p>
            <a:pPr algn="ctr">
              <a:lnSpc>
                <a:spcPct val="110000"/>
              </a:lnSpc>
            </a:pPr>
            <a:r>
              <a:rPr kumimoji="1" lang="en-US" altLang="zh-CN" sz="2800">
                <a:ln w="12700">
                  <a:noFill/>
                </a:ln>
                <a:solidFill>
                  <a:srgbClr val="FFFFFF">
                    <a:alpha val="100000"/>
                  </a:srgbClr>
                </a:solidFill>
                <a:latin typeface="OPPOSans H" panose="00020600040101010101" charset="-122"/>
                <a:ea typeface="OPPOSans H" panose="00020600040101010101" charset="-122"/>
                <a:cs typeface="OPPOSans H" panose="00020600040101010101" charset="-122"/>
              </a:rPr>
              <a:t>02</a:t>
            </a:r>
            <a:endParaRPr kumimoji="1" lang="en-US" altLang="zh-CN" sz="2800">
              <a:ln w="12700">
                <a:noFill/>
              </a:ln>
              <a:solidFill>
                <a:srgbClr val="FFFFFF">
                  <a:alpha val="100000"/>
                </a:srgbClr>
              </a:solidFill>
              <a:latin typeface="OPPOSans H" panose="00020600040101010101" charset="-122"/>
              <a:ea typeface="OPPOSans H" panose="00020600040101010101" charset="-122"/>
              <a:cs typeface="OPPOSans H" panose="00020600040101010101" charset="-122"/>
            </a:endParaRPr>
          </a:p>
        </p:txBody>
      </p:sp>
      <p:sp>
        <p:nvSpPr>
          <p:cNvPr id="11" name="标题 1"/>
          <p:cNvSpPr txBox="1"/>
          <p:nvPr>
            <p:custDataLst>
              <p:tags r:id="rId4"/>
            </p:custDataLst>
          </p:nvPr>
        </p:nvSpPr>
        <p:spPr>
          <a:xfrm rot="5400000">
            <a:off x="2048510" y="574675"/>
            <a:ext cx="1425575" cy="4345305"/>
          </a:xfrm>
          <a:prstGeom prst="pie">
            <a:avLst>
              <a:gd name="adj1" fmla="val 5412188"/>
              <a:gd name="adj2" fmla="val 16200000"/>
            </a:avLst>
          </a:pr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custDataLst>
              <p:tags r:id="rId5"/>
            </p:custDataLst>
          </p:nvPr>
        </p:nvSpPr>
        <p:spPr>
          <a:xfrm>
            <a:off x="2496185" y="2130425"/>
            <a:ext cx="720090" cy="527685"/>
          </a:xfrm>
          <a:prstGeom prst="rect">
            <a:avLst/>
          </a:prstGeom>
          <a:noFill/>
          <a:ln>
            <a:noFill/>
          </a:ln>
          <a:effectLst/>
        </p:spPr>
        <p:txBody>
          <a:bodyPr vert="horz" wrap="square" lIns="0" tIns="0" rIns="0" bIns="0" rtlCol="0" anchor="t"/>
          <a:lstStyle/>
          <a:p>
            <a:pPr algn="ctr">
              <a:lnSpc>
                <a:spcPct val="110000"/>
              </a:lnSpc>
            </a:pPr>
            <a:r>
              <a:rPr kumimoji="1" lang="en-US" altLang="zh-CN" sz="3200">
                <a:ln w="12700">
                  <a:noFill/>
                </a:ln>
                <a:solidFill>
                  <a:srgbClr val="FFFFFF">
                    <a:alpha val="100000"/>
                  </a:srgbClr>
                </a:solidFill>
                <a:latin typeface="OPPOSans H" panose="00020600040101010101" charset="-122"/>
                <a:ea typeface="OPPOSans H" panose="00020600040101010101" charset="-122"/>
                <a:cs typeface="OPPOSans H" panose="00020600040101010101" charset="-122"/>
              </a:rPr>
              <a:t>02</a:t>
            </a:r>
            <a:endParaRPr kumimoji="1" lang="en-US" altLang="zh-CN" sz="3200">
              <a:ln w="12700">
                <a:noFill/>
              </a:ln>
              <a:solidFill>
                <a:srgbClr val="FFFFFF">
                  <a:alpha val="100000"/>
                </a:srgbClr>
              </a:solidFill>
              <a:latin typeface="OPPOSans H" panose="00020600040101010101" charset="-122"/>
              <a:ea typeface="OPPOSans H" panose="00020600040101010101" charset="-122"/>
              <a:cs typeface="OPPOSans H" panose="00020600040101010101" charset="-122"/>
            </a:endParaRPr>
          </a:p>
        </p:txBody>
      </p:sp>
      <p:sp>
        <p:nvSpPr>
          <p:cNvPr id="14" name="标题 1"/>
          <p:cNvSpPr txBox="1"/>
          <p:nvPr/>
        </p:nvSpPr>
        <p:spPr>
          <a:xfrm>
            <a:off x="730962" y="3437903"/>
            <a:ext cx="3168000" cy="1980000"/>
          </a:xfrm>
          <a:prstGeom prst="rect">
            <a:avLst/>
          </a:prstGeom>
          <a:noFill/>
          <a:ln>
            <a:noFill/>
          </a:ln>
        </p:spPr>
        <p:txBody>
          <a:bodyPr vert="horz" wrap="square" lIns="0" tIns="0" rIns="0" bIns="0" rtlCol="0" anchor="t"/>
          <a:lstStyle/>
          <a:p>
            <a:pPr algn="ctr">
              <a:lnSpc>
                <a:spcPct val="150000"/>
              </a:lnSpc>
            </a:pPr>
            <a:endParaRPr kumimoji="1" lang="zh-CN" altLang="en-US"/>
          </a:p>
        </p:txBody>
      </p:sp>
      <p:sp>
        <p:nvSpPr>
          <p:cNvPr id="17" name="标题 1"/>
          <p:cNvSpPr txBox="1"/>
          <p:nvPr>
            <p:custDataLst>
              <p:tags r:id="rId6"/>
            </p:custDataLst>
          </p:nvPr>
        </p:nvSpPr>
        <p:spPr>
          <a:xfrm>
            <a:off x="1271905" y="2777490"/>
            <a:ext cx="3168015" cy="457835"/>
          </a:xfrm>
          <a:prstGeom prst="rect">
            <a:avLst/>
          </a:prstGeom>
          <a:noFill/>
          <a:ln w="12700" cap="sq">
            <a:noFill/>
            <a:miter/>
          </a:ln>
        </p:spPr>
        <p:txBody>
          <a:bodyPr vert="horz" wrap="square" lIns="0" tIns="0" rIns="0" bIns="0" rtlCol="0" anchor="ctr"/>
          <a:lstStyle/>
          <a:p>
            <a:pPr algn="ctr">
              <a:lnSpc>
                <a:spcPct val="130000"/>
              </a:lnSpc>
            </a:pPr>
            <a:r>
              <a:rPr kumimoji="1" lang="en-US" altLang="zh-CN" sz="24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选择依据</a:t>
            </a:r>
            <a:endParaRPr kumimoji="1" lang="en-US" altLang="zh-CN" sz="24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endParaRPr>
          </a:p>
        </p:txBody>
      </p:sp>
      <p:sp>
        <p:nvSpPr>
          <p:cNvPr id="18" name="标题 1"/>
          <p:cNvSpPr txBox="1"/>
          <p:nvPr/>
        </p:nvSpPr>
        <p:spPr>
          <a:xfrm>
            <a:off x="730885" y="3508375"/>
            <a:ext cx="7177405" cy="2931160"/>
          </a:xfrm>
          <a:prstGeom prst="rect">
            <a:avLst/>
          </a:prstGeom>
          <a:noFill/>
          <a:ln>
            <a:noFill/>
          </a:ln>
        </p:spPr>
        <p:txBody>
          <a:bodyPr vert="horz" wrap="square" lIns="0" tIns="0" rIns="0" bIns="0" rtlCol="0" anchor="t"/>
          <a:lstStyle/>
          <a:p>
            <a:pPr indent="609600" algn="l" fontAlgn="auto">
              <a:lnSpc>
                <a:spcPct val="150000"/>
              </a:lnSpc>
              <a:extLst>
                <a:ext uri="{35155182-B16C-46BC-9424-99874614C6A1}">
                  <wpsdc:indentchars xmlns:wpsdc="http://www.wps.cn/officeDocument/2017/drawingmlCustomData" val="200" checksum="4158780845"/>
                </a:ext>
              </a:extLst>
            </a:pPr>
            <a:r>
              <a:rPr kumimoji="1" lang="en-US" altLang="zh-CN" sz="2400">
                <a:ln w="12700">
                  <a:noFill/>
                </a:ln>
                <a:solidFill>
                  <a:srgbClr val="262626">
                    <a:alpha val="100000"/>
                  </a:srgbClr>
                </a:solidFill>
                <a:latin typeface="Source Han Sans" panose="020B0400000000000000" charset="-122"/>
                <a:ea typeface="Source Han Sans" panose="020B0400000000000000" charset="-122"/>
                <a:cs typeface="Source Han Sans" panose="020B0400000000000000" charset="-122"/>
              </a:rPr>
              <a:t>根据实际需求选择合适的引用方式：如果需要公式中的单元格地址随着复制位置变化，则使用相对引用；如果需要固定引用某个单元格，则使用绝对引用；如果需要在填充时锁定行或列，则使用混合引用。</a:t>
            </a:r>
            <a:endParaRPr kumimoji="1" lang="en-US" altLang="zh-CN" sz="2400">
              <a:ln w="12700">
                <a:noFill/>
              </a:ln>
              <a:solidFill>
                <a:srgbClr val="262626">
                  <a:alpha val="100000"/>
                </a:srgbClr>
              </a:solidFill>
              <a:latin typeface="Source Han Sans" panose="020B0400000000000000" charset="-122"/>
              <a:ea typeface="Source Han Sans" panose="020B0400000000000000" charset="-122"/>
              <a:cs typeface="Source Han Sans" panose="020B0400000000000000" charset="-122"/>
            </a:endParaRPr>
          </a:p>
        </p:txBody>
      </p:sp>
      <p:sp>
        <p:nvSpPr>
          <p:cNvPr id="19" name="标题 1"/>
          <p:cNvSpPr txBox="1"/>
          <p:nvPr/>
        </p:nvSpPr>
        <p:spPr>
          <a:xfrm>
            <a:off x="130630" y="145525"/>
            <a:ext cx="8790534" cy="645458"/>
          </a:xfrm>
          <a:prstGeom prst="rect">
            <a:avLst/>
          </a:prstGeom>
          <a:solidFill>
            <a:schemeClr val="accent1"/>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a:off x="691137" y="252254"/>
            <a:ext cx="7907297" cy="432000"/>
          </a:xfrm>
          <a:prstGeom prst="rect">
            <a:avLst/>
          </a:prstGeom>
          <a:noFill/>
          <a:ln cap="sq">
            <a:noFill/>
          </a:ln>
        </p:spPr>
        <p:txBody>
          <a:bodyPr vert="horz" wrap="square" lIns="0" tIns="0" rIns="0" bIns="0" rtlCol="0" anchor="ctr"/>
          <a:lstStyle/>
          <a:p>
            <a:pPr algn="l">
              <a:lnSpc>
                <a:spcPct val="110000"/>
              </a:lnSpc>
            </a:pPr>
            <a:r>
              <a:rPr kumimoji="1" lang="en-US" altLang="zh-CN" sz="2800">
                <a:ln w="12700">
                  <a:noFill/>
                </a:ln>
                <a:solidFill>
                  <a:srgbClr val="FFFFFF">
                    <a:alpha val="100000"/>
                  </a:srgbClr>
                </a:solidFill>
                <a:latin typeface="Source Han Sans CN Bold" panose="020B0800000000000000" charset="-122"/>
                <a:ea typeface="Source Han Sans CN Bold" panose="020B0800000000000000" charset="-122"/>
                <a:cs typeface="Source Han Sans CN Bold" panose="020B0800000000000000" charset="-122"/>
              </a:rPr>
              <a:t>三种引用方式</a:t>
            </a:r>
            <a:r>
              <a:rPr kumimoji="1" lang="zh-CN" altLang="en-US" sz="2800">
                <a:ln w="12700">
                  <a:noFill/>
                </a:ln>
                <a:solidFill>
                  <a:srgbClr val="FFFFFF">
                    <a:alpha val="100000"/>
                  </a:srgbClr>
                </a:solidFill>
                <a:latin typeface="Source Han Sans CN Bold" panose="020B0800000000000000" charset="-122"/>
                <a:ea typeface="Source Han Sans CN Bold" panose="020B0800000000000000" charset="-122"/>
                <a:cs typeface="Source Han Sans CN Bold" panose="020B0800000000000000" charset="-122"/>
              </a:rPr>
              <a:t>选择</a:t>
            </a:r>
            <a:endParaRPr kumimoji="1" lang="zh-CN" altLang="en-US" sz="2800">
              <a:ln w="12700">
                <a:noFill/>
              </a:ln>
              <a:solidFill>
                <a:srgbClr val="FFFFFF">
                  <a:alpha val="100000"/>
                </a:srgbClr>
              </a:solidFill>
              <a:latin typeface="Source Han Sans CN Bold" panose="020B0800000000000000" charset="-122"/>
              <a:ea typeface="Source Han Sans CN Bold" panose="020B0800000000000000" charset="-122"/>
              <a:cs typeface="Source Han Sans CN Bold" panose="020B0800000000000000" charset="-122"/>
            </a:endParaRPr>
          </a:p>
        </p:txBody>
      </p:sp>
      <p:sp>
        <p:nvSpPr>
          <p:cNvPr id="21" name="标题 1"/>
          <p:cNvSpPr txBox="1"/>
          <p:nvPr/>
        </p:nvSpPr>
        <p:spPr>
          <a:xfrm>
            <a:off x="0" y="0"/>
            <a:ext cx="859667" cy="859667"/>
          </a:xfrm>
          <a:prstGeom prst="diagStripe">
            <a:avLst>
              <a:gd name="adj" fmla="val 54000"/>
            </a:avLst>
          </a:prstGeom>
          <a:solidFill>
            <a:schemeClr val="accent1">
              <a:lumMod val="75000"/>
            </a:schemeClr>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22" name="标题 1"/>
          <p:cNvSpPr txBox="1"/>
          <p:nvPr/>
        </p:nvSpPr>
        <p:spPr>
          <a:xfrm flipH="1">
            <a:off x="8974952" y="145525"/>
            <a:ext cx="138312" cy="645458"/>
          </a:xfrm>
          <a:prstGeom prst="rect">
            <a:avLst/>
          </a:prstGeom>
          <a:solidFill>
            <a:schemeClr val="accent1">
              <a:lumMod val="60000"/>
              <a:lumOff val="40000"/>
            </a:schemeClr>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23" name="标题 1"/>
          <p:cNvSpPr txBox="1"/>
          <p:nvPr/>
        </p:nvSpPr>
        <p:spPr>
          <a:xfrm flipH="1">
            <a:off x="9167052" y="145525"/>
            <a:ext cx="138312" cy="645458"/>
          </a:xfrm>
          <a:prstGeom prst="rect">
            <a:avLst/>
          </a:prstGeom>
          <a:solidFill>
            <a:schemeClr val="accent1">
              <a:lumMod val="40000"/>
              <a:lumOff val="60000"/>
            </a:schemeClr>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24" name="标题 1"/>
          <p:cNvSpPr txBox="1"/>
          <p:nvPr/>
        </p:nvSpPr>
        <p:spPr>
          <a:xfrm flipH="1">
            <a:off x="9359153" y="145525"/>
            <a:ext cx="138312" cy="645458"/>
          </a:xfrm>
          <a:prstGeom prst="rect">
            <a:avLst/>
          </a:prstGeom>
          <a:solidFill>
            <a:schemeClr val="accent1">
              <a:lumMod val="20000"/>
              <a:lumOff val="80000"/>
            </a:schemeClr>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alphaModFix amt="100000"/>
          </a:blip>
          <a:srcRect/>
          <a:stretch>
            <a:fillRect/>
          </a:stretch>
        </p:blipFill>
        <p:spPr>
          <a:xfrm>
            <a:off x="0" y="0"/>
            <a:ext cx="12192000" cy="6857999"/>
          </a:xfrm>
          <a:prstGeom prst="rect">
            <a:avLst/>
          </a:prstGeom>
          <a:noFill/>
          <a:ln>
            <a:noFill/>
          </a:ln>
        </p:spPr>
      </p:pic>
      <p:pic>
        <p:nvPicPr>
          <p:cNvPr id="3" name="图片 2"/>
          <p:cNvPicPr>
            <a:picLocks noChangeAspect="1"/>
          </p:cNvPicPr>
          <p:nvPr/>
        </p:nvPicPr>
        <p:blipFill>
          <a:blip r:embed="rId2">
            <a:alphaModFix amt="100000"/>
          </a:blip>
          <a:srcRect/>
          <a:stretch>
            <a:fillRect/>
          </a:stretch>
        </p:blipFill>
        <p:spPr>
          <a:xfrm>
            <a:off x="7513583" y="0"/>
            <a:ext cx="6845808" cy="6858000"/>
          </a:xfrm>
          <a:prstGeom prst="rect">
            <a:avLst/>
          </a:prstGeom>
          <a:noFill/>
          <a:ln>
            <a:noFill/>
          </a:ln>
        </p:spPr>
      </p:pic>
      <p:pic>
        <p:nvPicPr>
          <p:cNvPr id="4" name="图片 3"/>
          <p:cNvPicPr>
            <a:picLocks noChangeAspect="1"/>
          </p:cNvPicPr>
          <p:nvPr/>
        </p:nvPicPr>
        <p:blipFill>
          <a:blip r:embed="rId3">
            <a:alphaModFix amt="100000"/>
          </a:blip>
          <a:srcRect/>
          <a:stretch>
            <a:fillRect/>
          </a:stretch>
        </p:blipFill>
        <p:spPr>
          <a:xfrm>
            <a:off x="-473492" y="4518489"/>
            <a:ext cx="3694496" cy="5011346"/>
          </a:xfrm>
          <a:prstGeom prst="rect">
            <a:avLst/>
          </a:prstGeom>
          <a:noFill/>
          <a:ln>
            <a:noFill/>
          </a:ln>
        </p:spPr>
      </p:pic>
      <p:sp>
        <p:nvSpPr>
          <p:cNvPr id="6" name="标题 1"/>
          <p:cNvSpPr txBox="1"/>
          <p:nvPr/>
        </p:nvSpPr>
        <p:spPr>
          <a:xfrm>
            <a:off x="10197586" y="497352"/>
            <a:ext cx="1038226" cy="461665"/>
          </a:xfrm>
          <a:prstGeom prst="rect">
            <a:avLst/>
          </a:prstGeom>
          <a:noFill/>
          <a:ln>
            <a:noFill/>
          </a:ln>
        </p:spPr>
        <p:txBody>
          <a:bodyPr vert="horz" wrap="square" lIns="91440" tIns="45720" rIns="91440" bIns="45720" rtlCol="0" anchor="t"/>
          <a:lstStyle/>
          <a:p>
            <a:pPr algn="l">
              <a:lnSpc>
                <a:spcPct val="110000"/>
              </a:lnSpc>
            </a:pPr>
            <a:r>
              <a:rPr kumimoji="1" lang="en-US" altLang="zh-CN" sz="2400">
                <a:ln w="12700">
                  <a:noFill/>
                </a:ln>
                <a:solidFill>
                  <a:srgbClr val="307D71">
                    <a:alpha val="100000"/>
                  </a:srgbClr>
                </a:solidFill>
                <a:latin typeface="OPPOSans H" panose="00020600040101010101" charset="-122"/>
                <a:ea typeface="OPPOSans H" panose="00020600040101010101" charset="-122"/>
                <a:cs typeface="OPPOSans H" panose="00020600040101010101" charset="-122"/>
              </a:rPr>
              <a:t>2025</a:t>
            </a:r>
            <a:endParaRPr kumimoji="1" lang="zh-CN" altLang="en-US"/>
          </a:p>
        </p:txBody>
      </p:sp>
      <p:sp>
        <p:nvSpPr>
          <p:cNvPr id="7" name="标题 1"/>
          <p:cNvSpPr txBox="1"/>
          <p:nvPr/>
        </p:nvSpPr>
        <p:spPr>
          <a:xfrm flipV="1">
            <a:off x="3231881" y="686094"/>
            <a:ext cx="6702693" cy="45719"/>
          </a:xfrm>
          <a:prstGeom prst="roundRect">
            <a:avLst>
              <a:gd name="adj" fmla="val 50000"/>
            </a:avLst>
          </a:prstGeom>
          <a:gradFill>
            <a:gsLst>
              <a:gs pos="0">
                <a:schemeClr val="accent1"/>
              </a:gs>
              <a:gs pos="100000">
                <a:schemeClr val="accent1">
                  <a:lumMod val="20000"/>
                  <a:lumOff val="80000"/>
                  <a:alpha val="0"/>
                </a:schemeClr>
              </a:gs>
            </a:gsLst>
            <a:lin ang="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4541804" y="-140677"/>
            <a:ext cx="3108392" cy="2887347"/>
          </a:xfrm>
          <a:prstGeom prst="rect">
            <a:avLst/>
          </a:prstGeom>
          <a:noFill/>
          <a:ln>
            <a:noFill/>
          </a:ln>
        </p:spPr>
        <p:txBody>
          <a:bodyPr vert="horz" wrap="square" lIns="91440" tIns="45720" rIns="91440" bIns="45720" rtlCol="0" anchor="b"/>
          <a:lstStyle/>
          <a:p>
            <a:pPr algn="ctr">
              <a:lnSpc>
                <a:spcPct val="110000"/>
              </a:lnSpc>
            </a:pPr>
            <a:r>
              <a:rPr kumimoji="1" lang="en-US" altLang="zh-CN" sz="8800">
                <a:ln w="12700">
                  <a:noFill/>
                </a:ln>
                <a:gradFill>
                  <a:gsLst>
                    <a:gs pos="0">
                      <a:srgbClr val="307D71">
                        <a:alpha val="100000"/>
                      </a:srgbClr>
                    </a:gs>
                    <a:gs pos="100000">
                      <a:srgbClr val="20544B">
                        <a:alpha val="100000"/>
                      </a:srgbClr>
                    </a:gs>
                  </a:gsLst>
                  <a:lin ang="5400000" scaled="0"/>
                </a:gradFill>
                <a:latin typeface="OPPOSans H" panose="00020600040101010101" charset="-122"/>
                <a:ea typeface="OPPOSans H" panose="00020600040101010101" charset="-122"/>
                <a:cs typeface="OPPOSans H" panose="00020600040101010101" charset="-122"/>
              </a:rPr>
              <a:t>03</a:t>
            </a:r>
            <a:endParaRPr kumimoji="1" lang="zh-CN" altLang="en-US"/>
          </a:p>
        </p:txBody>
      </p:sp>
      <p:sp>
        <p:nvSpPr>
          <p:cNvPr id="9" name="标题 1"/>
          <p:cNvSpPr txBox="1"/>
          <p:nvPr/>
        </p:nvSpPr>
        <p:spPr>
          <a:xfrm>
            <a:off x="2553805" y="2945923"/>
            <a:ext cx="7084390" cy="2061404"/>
          </a:xfrm>
          <a:prstGeom prst="rect">
            <a:avLst/>
          </a:prstGeom>
          <a:noFill/>
          <a:ln>
            <a:noFill/>
          </a:ln>
        </p:spPr>
        <p:txBody>
          <a:bodyPr vert="horz" wrap="square" lIns="91440" tIns="45720" rIns="91440" bIns="45720" rtlCol="0" anchor="ctr"/>
          <a:lstStyle/>
          <a:p>
            <a:pPr algn="ctr">
              <a:lnSpc>
                <a:spcPct val="130000"/>
              </a:lnSpc>
            </a:pPr>
            <a:r>
              <a:rPr kumimoji="1" lang="en-US" altLang="zh-CN" sz="5400">
                <a:ln w="12700">
                  <a:noFill/>
                </a:ln>
                <a:solidFill>
                  <a:srgbClr val="262626">
                    <a:alpha val="100000"/>
                  </a:srgbClr>
                </a:solidFill>
                <a:latin typeface="OPPOSans H" panose="00020600040101010101" charset="-122"/>
                <a:ea typeface="OPPOSans H" panose="00020600040101010101" charset="-122"/>
                <a:cs typeface="OPPOSans H" panose="00020600040101010101" charset="-122"/>
              </a:rPr>
              <a:t>总结与回顾</a:t>
            </a:r>
            <a:endParaRPr kumimoji="1" lang="zh-CN" altLang="en-US"/>
          </a:p>
        </p:txBody>
      </p:sp>
      <p:sp>
        <p:nvSpPr>
          <p:cNvPr id="10" name="标题 1"/>
          <p:cNvSpPr txBox="1"/>
          <p:nvPr/>
        </p:nvSpPr>
        <p:spPr>
          <a:xfrm>
            <a:off x="2424999" y="2876176"/>
            <a:ext cx="488838" cy="488838"/>
          </a:xfrm>
          <a:prstGeom prst="halfFrame">
            <a:avLst>
              <a:gd name="adj1" fmla="val 7777"/>
              <a:gd name="adj2" fmla="val 9481"/>
            </a:avLst>
          </a:prstGeom>
          <a:solidFill>
            <a:schemeClr val="bg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rot="5400000" flipH="1">
            <a:off x="9278163" y="4518489"/>
            <a:ext cx="488838" cy="488838"/>
          </a:xfrm>
          <a:prstGeom prst="halfFrame">
            <a:avLst>
              <a:gd name="adj1" fmla="val 7777"/>
              <a:gd name="adj2" fmla="val 9481"/>
            </a:avLst>
          </a:prstGeom>
          <a:solidFill>
            <a:schemeClr val="bg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2517802" y="5091380"/>
            <a:ext cx="7120393" cy="45719"/>
          </a:xfrm>
          <a:prstGeom prst="roundRect">
            <a:avLst>
              <a:gd name="adj" fmla="val 50000"/>
            </a:avLst>
          </a:prstGeom>
          <a:solidFill>
            <a:schemeClr val="accent1"/>
          </a:solidFill>
          <a:ln w="1905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36000">
                <a:schemeClr val="accent1">
                  <a:lumMod val="20000"/>
                  <a:lumOff val="80000"/>
                  <a:alpha val="0"/>
                </a:schemeClr>
              </a:gs>
              <a:gs pos="100000">
                <a:schemeClr val="accent1">
                  <a:lumMod val="40000"/>
                  <a:lumOff val="60000"/>
                  <a:alpha val="20000"/>
                </a:schemeClr>
              </a:gs>
            </a:gsLst>
            <a:lin ang="540000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custDataLst>
              <p:tags r:id="rId1"/>
            </p:custDataLst>
          </p:nvPr>
        </p:nvSpPr>
        <p:spPr>
          <a:xfrm>
            <a:off x="1847514" y="1349752"/>
            <a:ext cx="978570" cy="978570"/>
          </a:xfrm>
          <a:prstGeom prst="ellipse">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custDataLst>
              <p:tags r:id="rId2"/>
            </p:custDataLst>
          </p:nvPr>
        </p:nvSpPr>
        <p:spPr>
          <a:xfrm>
            <a:off x="660400" y="1839037"/>
            <a:ext cx="3352798" cy="3139363"/>
          </a:xfrm>
          <a:prstGeom prst="rect">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custDataLst>
              <p:tags r:id="rId3"/>
            </p:custDataLst>
          </p:nvPr>
        </p:nvSpPr>
        <p:spPr>
          <a:xfrm flipV="1">
            <a:off x="1350210" y="4976264"/>
            <a:ext cx="1973178" cy="969844"/>
          </a:xfrm>
          <a:custGeom>
            <a:avLst/>
            <a:gdLst>
              <a:gd name="connsiteX0" fmla="*/ 414968 w 829937"/>
              <a:gd name="connsiteY0" fmla="*/ 0 h 407926"/>
              <a:gd name="connsiteX1" fmla="*/ 822280 w 829937"/>
              <a:gd name="connsiteY1" fmla="*/ 331968 h 407926"/>
              <a:gd name="connsiteX2" fmla="*/ 829937 w 829937"/>
              <a:gd name="connsiteY2" fmla="*/ 407926 h 407926"/>
              <a:gd name="connsiteX3" fmla="*/ 0 w 829937"/>
              <a:gd name="connsiteY3" fmla="*/ 407926 h 407926"/>
              <a:gd name="connsiteX4" fmla="*/ 7657 w 829937"/>
              <a:gd name="connsiteY4" fmla="*/ 331968 h 407926"/>
              <a:gd name="connsiteX5" fmla="*/ 414968 w 829937"/>
              <a:gd name="connsiteY5" fmla="*/ 0 h 407926"/>
            </a:gdLst>
            <a:ahLst/>
            <a:cxnLst/>
            <a:rect l="l" t="t" r="r" b="b"/>
            <a:pathLst>
              <a:path w="829937" h="407926">
                <a:moveTo>
                  <a:pt x="414968" y="0"/>
                </a:moveTo>
                <a:cubicBezTo>
                  <a:pt x="615883" y="0"/>
                  <a:pt x="783512" y="142514"/>
                  <a:pt x="822280" y="331968"/>
                </a:cubicBezTo>
                <a:lnTo>
                  <a:pt x="829937" y="407926"/>
                </a:lnTo>
                <a:lnTo>
                  <a:pt x="0" y="407926"/>
                </a:lnTo>
                <a:lnTo>
                  <a:pt x="7657" y="331968"/>
                </a:lnTo>
                <a:cubicBezTo>
                  <a:pt x="46425" y="142514"/>
                  <a:pt x="214053" y="0"/>
                  <a:pt x="414968" y="0"/>
                </a:cubicBez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custDataLst>
              <p:tags r:id="rId4"/>
            </p:custDataLst>
          </p:nvPr>
        </p:nvSpPr>
        <p:spPr>
          <a:xfrm>
            <a:off x="1975853" y="1478091"/>
            <a:ext cx="721892" cy="721892"/>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custDataLst>
              <p:tags r:id="rId5"/>
            </p:custDataLst>
          </p:nvPr>
        </p:nvSpPr>
        <p:spPr>
          <a:xfrm>
            <a:off x="786765" y="2493010"/>
            <a:ext cx="3099435" cy="2409825"/>
          </a:xfrm>
          <a:prstGeom prst="rect">
            <a:avLst/>
          </a:prstGeom>
          <a:noFill/>
          <a:ln cap="sq">
            <a:noFill/>
          </a:ln>
        </p:spPr>
        <p:txBody>
          <a:bodyPr vert="horz" wrap="square" lIns="0" tIns="0" rIns="0" bIns="0" rtlCol="0" anchor="t"/>
          <a:lstStyle/>
          <a:p>
            <a:pPr algn="ctr">
              <a:lnSpc>
                <a:spcPct val="150000"/>
              </a:lnSpc>
            </a:pPr>
            <a:r>
              <a:rPr kumimoji="1" lang="en-US" altLang="zh-CN">
                <a:ln w="12700">
                  <a:noFill/>
                </a:ln>
                <a:solidFill>
                  <a:srgbClr val="262626">
                    <a:alpha val="100000"/>
                  </a:srgbClr>
                </a:solidFill>
                <a:latin typeface="Source Han Sans" panose="020B0400000000000000" charset="-122"/>
                <a:ea typeface="Source Han Sans" panose="020B0400000000000000" charset="-122"/>
                <a:cs typeface="Source Han Sans" panose="020B0400000000000000" charset="-122"/>
              </a:rPr>
              <a:t>引用方式 → 变与不变
├─ 相对引用 → 自由变（默认）
├─ 绝对引用 → 完全固定（$）
└─ 混合引用 → 锁行/锁列（灵活）</a:t>
            </a:r>
            <a:endParaRPr kumimoji="1" lang="en-US" altLang="zh-CN">
              <a:ln w="12700">
                <a:noFill/>
              </a:ln>
              <a:solidFill>
                <a:srgbClr val="262626">
                  <a:alpha val="100000"/>
                </a:srgbClr>
              </a:solidFill>
              <a:latin typeface="Source Han Sans" panose="020B0400000000000000" charset="-122"/>
              <a:ea typeface="Source Han Sans" panose="020B0400000000000000" charset="-122"/>
              <a:cs typeface="Source Han Sans" panose="020B0400000000000000" charset="-122"/>
            </a:endParaRPr>
          </a:p>
        </p:txBody>
      </p:sp>
      <p:sp>
        <p:nvSpPr>
          <p:cNvPr id="8" name="标题 1"/>
          <p:cNvSpPr txBox="1"/>
          <p:nvPr>
            <p:custDataLst>
              <p:tags r:id="rId6"/>
            </p:custDataLst>
          </p:nvPr>
        </p:nvSpPr>
        <p:spPr>
          <a:xfrm>
            <a:off x="911225" y="2200275"/>
            <a:ext cx="2869565" cy="400685"/>
          </a:xfrm>
          <a:prstGeom prst="rect">
            <a:avLst/>
          </a:prstGeom>
          <a:noFill/>
          <a:ln cap="sq">
            <a:noFill/>
          </a:ln>
        </p:spPr>
        <p:txBody>
          <a:bodyPr vert="horz" wrap="square" lIns="0" tIns="0" rIns="0" bIns="0" rtlCol="0" anchor="ctr"/>
          <a:lstStyle/>
          <a:p>
            <a:pPr algn="ctr">
              <a:lnSpc>
                <a:spcPct val="130000"/>
              </a:lnSpc>
            </a:pPr>
            <a:r>
              <a:rPr kumimoji="1" lang="en-US" altLang="zh-CN" sz="2400">
                <a:ln w="12700">
                  <a:noFill/>
                </a:ln>
                <a:solidFill>
                  <a:srgbClr val="40A796">
                    <a:alpha val="100000"/>
                  </a:srgbClr>
                </a:solidFill>
                <a:latin typeface="Source Han Sans CN Bold" panose="020B0800000000000000" charset="-122"/>
                <a:ea typeface="Source Han Sans CN Bold" panose="020B0800000000000000" charset="-122"/>
                <a:cs typeface="Source Han Sans CN Bold" panose="020B0800000000000000" charset="-122"/>
              </a:rPr>
              <a:t>思维导图</a:t>
            </a:r>
            <a:endParaRPr kumimoji="1" lang="en-US" altLang="zh-CN" sz="2400">
              <a:ln w="12700">
                <a:noFill/>
              </a:ln>
              <a:solidFill>
                <a:srgbClr val="40A796">
                  <a:alpha val="100000"/>
                </a:srgbClr>
              </a:solidFill>
              <a:latin typeface="Source Han Sans CN Bold" panose="020B0800000000000000" charset="-122"/>
              <a:ea typeface="Source Han Sans CN Bold" panose="020B0800000000000000" charset="-122"/>
              <a:cs typeface="Source Han Sans CN Bold" panose="020B0800000000000000" charset="-122"/>
            </a:endParaRPr>
          </a:p>
        </p:txBody>
      </p:sp>
      <p:sp>
        <p:nvSpPr>
          <p:cNvPr id="9" name="标题 1"/>
          <p:cNvSpPr txBox="1"/>
          <p:nvPr>
            <p:custDataLst>
              <p:tags r:id="rId7"/>
            </p:custDataLst>
          </p:nvPr>
        </p:nvSpPr>
        <p:spPr>
          <a:xfrm>
            <a:off x="2161057" y="1685178"/>
            <a:ext cx="351484" cy="307718"/>
          </a:xfrm>
          <a:custGeom>
            <a:avLst/>
            <a:gdLst>
              <a:gd name="connsiteX0" fmla="*/ 411292 w 822400"/>
              <a:gd name="connsiteY0" fmla="*/ 234366 h 720000"/>
              <a:gd name="connsiteX1" fmla="*/ 285658 w 822400"/>
              <a:gd name="connsiteY1" fmla="*/ 360000 h 720000"/>
              <a:gd name="connsiteX2" fmla="*/ 411292 w 822400"/>
              <a:gd name="connsiteY2" fmla="*/ 485635 h 720000"/>
              <a:gd name="connsiteX3" fmla="*/ 536927 w 822400"/>
              <a:gd name="connsiteY3" fmla="*/ 360000 h 720000"/>
              <a:gd name="connsiteX4" fmla="*/ 411292 w 822400"/>
              <a:gd name="connsiteY4" fmla="*/ 234366 h 720000"/>
              <a:gd name="connsiteX5" fmla="*/ 411292 w 822400"/>
              <a:gd name="connsiteY5" fmla="*/ 178938 h 720000"/>
              <a:gd name="connsiteX6" fmla="*/ 592354 w 822400"/>
              <a:gd name="connsiteY6" fmla="*/ 360000 h 720000"/>
              <a:gd name="connsiteX7" fmla="*/ 411292 w 822400"/>
              <a:gd name="connsiteY7" fmla="*/ 541063 h 720000"/>
              <a:gd name="connsiteX8" fmla="*/ 230230 w 822400"/>
              <a:gd name="connsiteY8" fmla="*/ 360000 h 720000"/>
              <a:gd name="connsiteX9" fmla="*/ 411292 w 822400"/>
              <a:gd name="connsiteY9" fmla="*/ 178938 h 720000"/>
              <a:gd name="connsiteX10" fmla="*/ 235403 w 822400"/>
              <a:gd name="connsiteY10" fmla="*/ 55427 h 720000"/>
              <a:gd name="connsiteX11" fmla="*/ 59514 w 822400"/>
              <a:gd name="connsiteY11" fmla="*/ 360000 h 720000"/>
              <a:gd name="connsiteX12" fmla="*/ 235403 w 822400"/>
              <a:gd name="connsiteY12" fmla="*/ 664573 h 720000"/>
              <a:gd name="connsiteX13" fmla="*/ 587089 w 822400"/>
              <a:gd name="connsiteY13" fmla="*/ 664573 h 720000"/>
              <a:gd name="connsiteX14" fmla="*/ 762978 w 822400"/>
              <a:gd name="connsiteY14" fmla="*/ 360000 h 720000"/>
              <a:gd name="connsiteX15" fmla="*/ 587089 w 822400"/>
              <a:gd name="connsiteY15" fmla="*/ 55427 h 720000"/>
              <a:gd name="connsiteX16" fmla="*/ 219883 w 822400"/>
              <a:gd name="connsiteY16" fmla="*/ 0 h 720000"/>
              <a:gd name="connsiteX17" fmla="*/ 602516 w 822400"/>
              <a:gd name="connsiteY17" fmla="*/ 0 h 720000"/>
              <a:gd name="connsiteX18" fmla="*/ 627274 w 822400"/>
              <a:gd name="connsiteY18" fmla="*/ 14319 h 720000"/>
              <a:gd name="connsiteX19" fmla="*/ 818590 w 822400"/>
              <a:gd name="connsiteY19" fmla="*/ 345682 h 720000"/>
              <a:gd name="connsiteX20" fmla="*/ 818590 w 822400"/>
              <a:gd name="connsiteY20" fmla="*/ 374319 h 720000"/>
              <a:gd name="connsiteX21" fmla="*/ 627366 w 822400"/>
              <a:gd name="connsiteY21" fmla="*/ 705682 h 720000"/>
              <a:gd name="connsiteX22" fmla="*/ 602608 w 822400"/>
              <a:gd name="connsiteY22" fmla="*/ 720000 h 720000"/>
              <a:gd name="connsiteX23" fmla="*/ 219976 w 822400"/>
              <a:gd name="connsiteY23" fmla="*/ 720000 h 720000"/>
              <a:gd name="connsiteX24" fmla="*/ 195218 w 822400"/>
              <a:gd name="connsiteY24" fmla="*/ 705682 h 720000"/>
              <a:gd name="connsiteX25" fmla="*/ 3810 w 822400"/>
              <a:gd name="connsiteY25" fmla="*/ 374319 h 720000"/>
              <a:gd name="connsiteX26" fmla="*/ 3810 w 822400"/>
              <a:gd name="connsiteY26" fmla="*/ 345682 h 720000"/>
              <a:gd name="connsiteX27" fmla="*/ 195126 w 822400"/>
              <a:gd name="connsiteY27" fmla="*/ 14319 h 720000"/>
              <a:gd name="connsiteX28" fmla="*/ 219883 w 822400"/>
              <a:gd name="connsiteY28" fmla="*/ 0 h 720000"/>
            </a:gdLst>
            <a:ahLst/>
            <a:cxnLst/>
            <a:rect l="l" t="t" r="r" b="b"/>
            <a:pathLst>
              <a:path w="822400" h="720000">
                <a:moveTo>
                  <a:pt x="411292" y="234366"/>
                </a:moveTo>
                <a:cubicBezTo>
                  <a:pt x="342008" y="234366"/>
                  <a:pt x="285658" y="290716"/>
                  <a:pt x="285658" y="360000"/>
                </a:cubicBezTo>
                <a:cubicBezTo>
                  <a:pt x="285658" y="429284"/>
                  <a:pt x="342008" y="485635"/>
                  <a:pt x="411292" y="485635"/>
                </a:cubicBezTo>
                <a:cubicBezTo>
                  <a:pt x="480576" y="485635"/>
                  <a:pt x="536927" y="429284"/>
                  <a:pt x="536927" y="360000"/>
                </a:cubicBezTo>
                <a:cubicBezTo>
                  <a:pt x="536927" y="290716"/>
                  <a:pt x="480576" y="234366"/>
                  <a:pt x="411292" y="234366"/>
                </a:cubicBezTo>
                <a:close/>
                <a:moveTo>
                  <a:pt x="411292" y="178938"/>
                </a:moveTo>
                <a:cubicBezTo>
                  <a:pt x="511153" y="178938"/>
                  <a:pt x="592354" y="260139"/>
                  <a:pt x="592354" y="360000"/>
                </a:cubicBezTo>
                <a:cubicBezTo>
                  <a:pt x="592354" y="459861"/>
                  <a:pt x="511153" y="541063"/>
                  <a:pt x="411292" y="541063"/>
                </a:cubicBezTo>
                <a:cubicBezTo>
                  <a:pt x="311431" y="541063"/>
                  <a:pt x="230230" y="459861"/>
                  <a:pt x="230230" y="360000"/>
                </a:cubicBezTo>
                <a:cubicBezTo>
                  <a:pt x="230230" y="260139"/>
                  <a:pt x="311431" y="178938"/>
                  <a:pt x="411292" y="178938"/>
                </a:cubicBezTo>
                <a:close/>
                <a:moveTo>
                  <a:pt x="235403" y="55427"/>
                </a:moveTo>
                <a:lnTo>
                  <a:pt x="59514" y="360000"/>
                </a:lnTo>
                <a:lnTo>
                  <a:pt x="235403" y="664573"/>
                </a:lnTo>
                <a:lnTo>
                  <a:pt x="587089" y="664573"/>
                </a:lnTo>
                <a:lnTo>
                  <a:pt x="762978" y="360000"/>
                </a:lnTo>
                <a:lnTo>
                  <a:pt x="587089" y="55427"/>
                </a:lnTo>
                <a:close/>
                <a:moveTo>
                  <a:pt x="219883" y="0"/>
                </a:moveTo>
                <a:lnTo>
                  <a:pt x="602516" y="0"/>
                </a:lnTo>
                <a:cubicBezTo>
                  <a:pt x="612678" y="0"/>
                  <a:pt x="622193" y="5450"/>
                  <a:pt x="627274" y="14319"/>
                </a:cubicBezTo>
                <a:lnTo>
                  <a:pt x="818590" y="345682"/>
                </a:lnTo>
                <a:cubicBezTo>
                  <a:pt x="823671" y="354550"/>
                  <a:pt x="823671" y="365451"/>
                  <a:pt x="818590" y="374319"/>
                </a:cubicBezTo>
                <a:lnTo>
                  <a:pt x="627366" y="705682"/>
                </a:lnTo>
                <a:cubicBezTo>
                  <a:pt x="622285" y="714550"/>
                  <a:pt x="612770" y="720000"/>
                  <a:pt x="602608" y="720000"/>
                </a:cubicBezTo>
                <a:lnTo>
                  <a:pt x="219976" y="720000"/>
                </a:lnTo>
                <a:cubicBezTo>
                  <a:pt x="209814" y="720000"/>
                  <a:pt x="200299" y="714550"/>
                  <a:pt x="195218" y="705682"/>
                </a:cubicBezTo>
                <a:lnTo>
                  <a:pt x="3810" y="374319"/>
                </a:lnTo>
                <a:cubicBezTo>
                  <a:pt x="-1271" y="365543"/>
                  <a:pt x="-1271" y="354550"/>
                  <a:pt x="3810" y="345682"/>
                </a:cubicBezTo>
                <a:lnTo>
                  <a:pt x="195126" y="14319"/>
                </a:lnTo>
                <a:cubicBezTo>
                  <a:pt x="200207" y="5450"/>
                  <a:pt x="209721" y="0"/>
                  <a:pt x="219883" y="0"/>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10" name="标题 1"/>
          <p:cNvSpPr txBox="1"/>
          <p:nvPr>
            <p:custDataLst>
              <p:tags r:id="rId8"/>
            </p:custDataLst>
          </p:nvPr>
        </p:nvSpPr>
        <p:spPr>
          <a:xfrm>
            <a:off x="1863557" y="5092183"/>
            <a:ext cx="946484" cy="605789"/>
          </a:xfrm>
          <a:prstGeom prst="rect">
            <a:avLst/>
          </a:prstGeom>
          <a:noFill/>
          <a:ln cap="sq">
            <a:noFill/>
          </a:ln>
        </p:spPr>
        <p:txBody>
          <a:bodyPr vert="horz" wrap="square" lIns="0" tIns="0" rIns="0" bIns="0" rtlCol="0" anchor="ctr"/>
          <a:lstStyle/>
          <a:p>
            <a:pPr algn="ctr">
              <a:lnSpc>
                <a:spcPct val="130000"/>
              </a:lnSpc>
            </a:pPr>
            <a:r>
              <a:rPr kumimoji="1" lang="en-US" altLang="zh-CN" sz="3200">
                <a:ln w="12700">
                  <a:noFill/>
                </a:ln>
                <a:solidFill>
                  <a:srgbClr val="FFFFFF">
                    <a:alpha val="100000"/>
                  </a:srgbClr>
                </a:solidFill>
                <a:latin typeface="Source Han Sans" panose="020B0400000000000000" charset="-122"/>
                <a:ea typeface="Source Han Sans" panose="020B0400000000000000" charset="-122"/>
                <a:cs typeface="Source Han Sans" panose="020B0400000000000000" charset="-122"/>
              </a:rPr>
              <a:t>01</a:t>
            </a:r>
            <a:endParaRPr kumimoji="1" lang="zh-CN" altLang="en-US"/>
          </a:p>
        </p:txBody>
      </p:sp>
      <p:sp>
        <p:nvSpPr>
          <p:cNvPr id="11" name="标题 1"/>
          <p:cNvSpPr txBox="1"/>
          <p:nvPr>
            <p:custDataLst>
              <p:tags r:id="rId9"/>
            </p:custDataLst>
          </p:nvPr>
        </p:nvSpPr>
        <p:spPr>
          <a:xfrm>
            <a:off x="5600365" y="1349752"/>
            <a:ext cx="978570" cy="978570"/>
          </a:xfrm>
          <a:prstGeom prst="ellipse">
            <a:avLst/>
          </a:prstGeom>
          <a:solidFill>
            <a:schemeClr val="accent2">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custDataLst>
              <p:tags r:id="rId10"/>
            </p:custDataLst>
          </p:nvPr>
        </p:nvSpPr>
        <p:spPr>
          <a:xfrm>
            <a:off x="4413251" y="1839037"/>
            <a:ext cx="3352798" cy="3139363"/>
          </a:xfrm>
          <a:prstGeom prst="rect">
            <a:avLst/>
          </a:prstGeom>
          <a:solidFill>
            <a:schemeClr val="bg1"/>
          </a:solidFill>
          <a:ln w="12700" cap="sq">
            <a:solidFill>
              <a:schemeClr val="accent2"/>
            </a:solid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custDataLst>
              <p:tags r:id="rId11"/>
            </p:custDataLst>
          </p:nvPr>
        </p:nvSpPr>
        <p:spPr>
          <a:xfrm flipV="1">
            <a:off x="5103061" y="4976264"/>
            <a:ext cx="1973178" cy="969844"/>
          </a:xfrm>
          <a:custGeom>
            <a:avLst/>
            <a:gdLst>
              <a:gd name="connsiteX0" fmla="*/ 414968 w 829937"/>
              <a:gd name="connsiteY0" fmla="*/ 0 h 407926"/>
              <a:gd name="connsiteX1" fmla="*/ 822280 w 829937"/>
              <a:gd name="connsiteY1" fmla="*/ 331968 h 407926"/>
              <a:gd name="connsiteX2" fmla="*/ 829937 w 829937"/>
              <a:gd name="connsiteY2" fmla="*/ 407926 h 407926"/>
              <a:gd name="connsiteX3" fmla="*/ 0 w 829937"/>
              <a:gd name="connsiteY3" fmla="*/ 407926 h 407926"/>
              <a:gd name="connsiteX4" fmla="*/ 7657 w 829937"/>
              <a:gd name="connsiteY4" fmla="*/ 331968 h 407926"/>
              <a:gd name="connsiteX5" fmla="*/ 414968 w 829937"/>
              <a:gd name="connsiteY5" fmla="*/ 0 h 407926"/>
            </a:gdLst>
            <a:ahLst/>
            <a:cxnLst/>
            <a:rect l="l" t="t" r="r" b="b"/>
            <a:pathLst>
              <a:path w="829937" h="407926">
                <a:moveTo>
                  <a:pt x="414968" y="0"/>
                </a:moveTo>
                <a:cubicBezTo>
                  <a:pt x="615883" y="0"/>
                  <a:pt x="783512" y="142514"/>
                  <a:pt x="822280" y="331968"/>
                </a:cubicBezTo>
                <a:lnTo>
                  <a:pt x="829937" y="407926"/>
                </a:lnTo>
                <a:lnTo>
                  <a:pt x="0" y="407926"/>
                </a:lnTo>
                <a:lnTo>
                  <a:pt x="7657" y="331968"/>
                </a:lnTo>
                <a:cubicBezTo>
                  <a:pt x="46425" y="142514"/>
                  <a:pt x="214053" y="0"/>
                  <a:pt x="414968" y="0"/>
                </a:cubicBezTo>
                <a:close/>
              </a:path>
            </a:pathLst>
          </a:cu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custDataLst>
              <p:tags r:id="rId12"/>
            </p:custDataLst>
          </p:nvPr>
        </p:nvSpPr>
        <p:spPr>
          <a:xfrm>
            <a:off x="5728704" y="1478091"/>
            <a:ext cx="721892" cy="721892"/>
          </a:xfrm>
          <a:prstGeom prst="ellipse">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custDataLst>
              <p:tags r:id="rId13"/>
            </p:custDataLst>
          </p:nvPr>
        </p:nvSpPr>
        <p:spPr>
          <a:xfrm>
            <a:off x="4654853" y="2946714"/>
            <a:ext cx="2869594" cy="1828486"/>
          </a:xfrm>
          <a:prstGeom prst="rect">
            <a:avLst/>
          </a:prstGeom>
          <a:noFill/>
          <a:ln cap="sq">
            <a:noFill/>
          </a:ln>
        </p:spPr>
        <p:txBody>
          <a:bodyPr vert="horz" wrap="square" lIns="0" tIns="0" rIns="0" bIns="0" rtlCol="0" anchor="t"/>
          <a:lstStyle/>
          <a:p>
            <a:pPr algn="ctr">
              <a:lnSpc>
                <a:spcPct val="150000"/>
              </a:lnSpc>
            </a:pPr>
            <a:r>
              <a:rPr kumimoji="1" lang="en-US" altLang="zh-CN">
                <a:ln w="12700">
                  <a:noFill/>
                </a:ln>
                <a:solidFill>
                  <a:srgbClr val="262626">
                    <a:alpha val="100000"/>
                  </a:srgbClr>
                </a:solidFill>
                <a:latin typeface="Source Han Sans" panose="020B0400000000000000" charset="-122"/>
                <a:ea typeface="Source Han Sans" panose="020B0400000000000000" charset="-122"/>
                <a:cs typeface="Source Han Sans" panose="020B0400000000000000" charset="-122"/>
              </a:rPr>
              <a:t>口诀：“相对跟着跑，绝对定坐标，混合锁一半！”通过口诀，快速回顾三种引用方式的特点和应用场景。</a:t>
            </a:r>
            <a:endParaRPr kumimoji="1" lang="en-US" altLang="zh-CN">
              <a:ln w="12700">
                <a:noFill/>
              </a:ln>
              <a:solidFill>
                <a:srgbClr val="262626">
                  <a:alpha val="100000"/>
                </a:srgbClr>
              </a:solidFill>
              <a:latin typeface="Source Han Sans" panose="020B0400000000000000" charset="-122"/>
              <a:ea typeface="Source Han Sans" panose="020B0400000000000000" charset="-122"/>
              <a:cs typeface="Source Han Sans" panose="020B0400000000000000" charset="-122"/>
            </a:endParaRPr>
          </a:p>
        </p:txBody>
      </p:sp>
      <p:sp>
        <p:nvSpPr>
          <p:cNvPr id="16" name="标题 1"/>
          <p:cNvSpPr txBox="1"/>
          <p:nvPr>
            <p:custDataLst>
              <p:tags r:id="rId14"/>
            </p:custDataLst>
          </p:nvPr>
        </p:nvSpPr>
        <p:spPr>
          <a:xfrm>
            <a:off x="4654853" y="2245054"/>
            <a:ext cx="2869594" cy="605789"/>
          </a:xfrm>
          <a:prstGeom prst="rect">
            <a:avLst/>
          </a:prstGeom>
          <a:noFill/>
          <a:ln cap="sq">
            <a:noFill/>
          </a:ln>
        </p:spPr>
        <p:txBody>
          <a:bodyPr vert="horz" wrap="square" lIns="0" tIns="0" rIns="0" bIns="0" rtlCol="0" anchor="ctr"/>
          <a:lstStyle/>
          <a:p>
            <a:pPr algn="ctr">
              <a:lnSpc>
                <a:spcPct val="130000"/>
              </a:lnSpc>
            </a:pPr>
            <a:r>
              <a:rPr kumimoji="1" lang="en-US" altLang="zh-CN" sz="2400">
                <a:ln w="12700">
                  <a:noFill/>
                </a:ln>
                <a:solidFill>
                  <a:srgbClr val="83B582">
                    <a:alpha val="100000"/>
                  </a:srgbClr>
                </a:solidFill>
                <a:latin typeface="Source Han Sans CN Bold" panose="020B0800000000000000" charset="-122"/>
                <a:ea typeface="Source Han Sans CN Bold" panose="020B0800000000000000" charset="-122"/>
                <a:cs typeface="Source Han Sans CN Bold" panose="020B0800000000000000" charset="-122"/>
              </a:rPr>
              <a:t>口诀总结</a:t>
            </a:r>
            <a:endParaRPr kumimoji="1" lang="en-US" altLang="zh-CN" sz="2400">
              <a:ln w="12700">
                <a:noFill/>
              </a:ln>
              <a:solidFill>
                <a:srgbClr val="83B582">
                  <a:alpha val="100000"/>
                </a:srgbClr>
              </a:solidFill>
              <a:latin typeface="Source Han Sans CN Bold" panose="020B0800000000000000" charset="-122"/>
              <a:ea typeface="Source Han Sans CN Bold" panose="020B0800000000000000" charset="-122"/>
              <a:cs typeface="Source Han Sans CN Bold" panose="020B0800000000000000" charset="-122"/>
            </a:endParaRPr>
          </a:p>
        </p:txBody>
      </p:sp>
      <p:sp>
        <p:nvSpPr>
          <p:cNvPr id="17" name="标题 1"/>
          <p:cNvSpPr txBox="1"/>
          <p:nvPr>
            <p:custDataLst>
              <p:tags r:id="rId15"/>
            </p:custDataLst>
          </p:nvPr>
        </p:nvSpPr>
        <p:spPr>
          <a:xfrm>
            <a:off x="5913908" y="1676464"/>
            <a:ext cx="351484" cy="325147"/>
          </a:xfrm>
          <a:custGeom>
            <a:avLst/>
            <a:gdLst>
              <a:gd name="connsiteX0" fmla="*/ 56258 w 778320"/>
              <a:gd name="connsiteY0" fmla="*/ 333700 h 720001"/>
              <a:gd name="connsiteX1" fmla="*/ 56258 w 778320"/>
              <a:gd name="connsiteY1" fmla="*/ 627457 h 720001"/>
              <a:gd name="connsiteX2" fmla="*/ 66946 w 778320"/>
              <a:gd name="connsiteY2" fmla="*/ 653054 h 720001"/>
              <a:gd name="connsiteX3" fmla="*/ 92544 w 778320"/>
              <a:gd name="connsiteY3" fmla="*/ 663743 h 720001"/>
              <a:gd name="connsiteX4" fmla="*/ 685683 w 778320"/>
              <a:gd name="connsiteY4" fmla="*/ 663743 h 720001"/>
              <a:gd name="connsiteX5" fmla="*/ 711281 w 778320"/>
              <a:gd name="connsiteY5" fmla="*/ 653054 h 720001"/>
              <a:gd name="connsiteX6" fmla="*/ 721969 w 778320"/>
              <a:gd name="connsiteY6" fmla="*/ 627457 h 720001"/>
              <a:gd name="connsiteX7" fmla="*/ 721969 w 778320"/>
              <a:gd name="connsiteY7" fmla="*/ 333700 h 720001"/>
              <a:gd name="connsiteX8" fmla="*/ 92544 w 778320"/>
              <a:gd name="connsiteY8" fmla="*/ 142049 h 720001"/>
              <a:gd name="connsiteX9" fmla="*/ 56258 w 778320"/>
              <a:gd name="connsiteY9" fmla="*/ 178336 h 720001"/>
              <a:gd name="connsiteX10" fmla="*/ 56258 w 778320"/>
              <a:gd name="connsiteY10" fmla="*/ 277443 h 720001"/>
              <a:gd name="connsiteX11" fmla="*/ 721969 w 778320"/>
              <a:gd name="connsiteY11" fmla="*/ 277443 h 720001"/>
              <a:gd name="connsiteX12" fmla="*/ 721969 w 778320"/>
              <a:gd name="connsiteY12" fmla="*/ 178336 h 720001"/>
              <a:gd name="connsiteX13" fmla="*/ 685683 w 778320"/>
              <a:gd name="connsiteY13" fmla="*/ 142049 h 720001"/>
              <a:gd name="connsiteX14" fmla="*/ 561355 w 778320"/>
              <a:gd name="connsiteY14" fmla="*/ 142049 h 720001"/>
              <a:gd name="connsiteX15" fmla="*/ 561355 w 778320"/>
              <a:gd name="connsiteY15" fmla="*/ 201026 h 720001"/>
              <a:gd name="connsiteX16" fmla="*/ 533226 w 778320"/>
              <a:gd name="connsiteY16" fmla="*/ 229249 h 720001"/>
              <a:gd name="connsiteX17" fmla="*/ 505097 w 778320"/>
              <a:gd name="connsiteY17" fmla="*/ 201120 h 720001"/>
              <a:gd name="connsiteX18" fmla="*/ 505097 w 778320"/>
              <a:gd name="connsiteY18" fmla="*/ 142049 h 720001"/>
              <a:gd name="connsiteX19" fmla="*/ 273129 w 778320"/>
              <a:gd name="connsiteY19" fmla="*/ 142049 h 720001"/>
              <a:gd name="connsiteX20" fmla="*/ 273129 w 778320"/>
              <a:gd name="connsiteY20" fmla="*/ 201026 h 720001"/>
              <a:gd name="connsiteX21" fmla="*/ 245001 w 778320"/>
              <a:gd name="connsiteY21" fmla="*/ 229249 h 720001"/>
              <a:gd name="connsiteX22" fmla="*/ 216872 w 778320"/>
              <a:gd name="connsiteY22" fmla="*/ 201120 h 720001"/>
              <a:gd name="connsiteX23" fmla="*/ 216872 w 778320"/>
              <a:gd name="connsiteY23" fmla="*/ 142049 h 720001"/>
              <a:gd name="connsiteX24" fmla="*/ 245001 w 778320"/>
              <a:gd name="connsiteY24" fmla="*/ 0 h 720001"/>
              <a:gd name="connsiteX25" fmla="*/ 273129 w 778320"/>
              <a:gd name="connsiteY25" fmla="*/ 28129 h 720001"/>
              <a:gd name="connsiteX26" fmla="*/ 273129 w 778320"/>
              <a:gd name="connsiteY26" fmla="*/ 85792 h 720001"/>
              <a:gd name="connsiteX27" fmla="*/ 505097 w 778320"/>
              <a:gd name="connsiteY27" fmla="*/ 85792 h 720001"/>
              <a:gd name="connsiteX28" fmla="*/ 505097 w 778320"/>
              <a:gd name="connsiteY28" fmla="*/ 28129 h 720001"/>
              <a:gd name="connsiteX29" fmla="*/ 533226 w 778320"/>
              <a:gd name="connsiteY29" fmla="*/ 0 h 720001"/>
              <a:gd name="connsiteX30" fmla="*/ 561355 w 778320"/>
              <a:gd name="connsiteY30" fmla="*/ 28129 h 720001"/>
              <a:gd name="connsiteX31" fmla="*/ 561355 w 778320"/>
              <a:gd name="connsiteY31" fmla="*/ 85792 h 720001"/>
              <a:gd name="connsiteX32" fmla="*/ 685683 w 778320"/>
              <a:gd name="connsiteY32" fmla="*/ 85792 h 720001"/>
              <a:gd name="connsiteX33" fmla="*/ 778320 w 778320"/>
              <a:gd name="connsiteY33" fmla="*/ 178336 h 720001"/>
              <a:gd name="connsiteX34" fmla="*/ 778320 w 778320"/>
              <a:gd name="connsiteY34" fmla="*/ 627457 h 720001"/>
              <a:gd name="connsiteX35" fmla="*/ 685777 w 778320"/>
              <a:gd name="connsiteY35" fmla="*/ 720001 h 720001"/>
              <a:gd name="connsiteX36" fmla="*/ 92544 w 778320"/>
              <a:gd name="connsiteY36" fmla="*/ 720001 h 720001"/>
              <a:gd name="connsiteX37" fmla="*/ 0 w 778320"/>
              <a:gd name="connsiteY37" fmla="*/ 627457 h 720001"/>
              <a:gd name="connsiteX38" fmla="*/ 0 w 778320"/>
              <a:gd name="connsiteY38" fmla="*/ 333700 h 720001"/>
              <a:gd name="connsiteX39" fmla="*/ 0 w 778320"/>
              <a:gd name="connsiteY39" fmla="*/ 277443 h 720001"/>
              <a:gd name="connsiteX40" fmla="*/ 0 w 778320"/>
              <a:gd name="connsiteY40" fmla="*/ 178336 h 720001"/>
              <a:gd name="connsiteX41" fmla="*/ 92544 w 778320"/>
              <a:gd name="connsiteY41" fmla="*/ 85792 h 720001"/>
              <a:gd name="connsiteX42" fmla="*/ 216872 w 778320"/>
              <a:gd name="connsiteY42" fmla="*/ 85792 h 720001"/>
              <a:gd name="connsiteX43" fmla="*/ 216872 w 778320"/>
              <a:gd name="connsiteY43" fmla="*/ 28129 h 720001"/>
              <a:gd name="connsiteX44" fmla="*/ 245001 w 778320"/>
              <a:gd name="connsiteY44" fmla="*/ 0 h 720001"/>
            </a:gdLst>
            <a:ahLst/>
            <a:cxnLst/>
            <a:rect l="l" t="t" r="r" b="b"/>
            <a:pathLst>
              <a:path w="778320" h="720001">
                <a:moveTo>
                  <a:pt x="56258" y="333700"/>
                </a:moveTo>
                <a:lnTo>
                  <a:pt x="56258" y="627457"/>
                </a:lnTo>
                <a:cubicBezTo>
                  <a:pt x="56258" y="637115"/>
                  <a:pt x="60008" y="646116"/>
                  <a:pt x="66946" y="653054"/>
                </a:cubicBezTo>
                <a:cubicBezTo>
                  <a:pt x="73885" y="659899"/>
                  <a:pt x="82980" y="663743"/>
                  <a:pt x="92544" y="663743"/>
                </a:cubicBezTo>
                <a:lnTo>
                  <a:pt x="685683" y="663743"/>
                </a:lnTo>
                <a:cubicBezTo>
                  <a:pt x="695341" y="663743"/>
                  <a:pt x="704342" y="659993"/>
                  <a:pt x="711281" y="653054"/>
                </a:cubicBezTo>
                <a:cubicBezTo>
                  <a:pt x="718125" y="646116"/>
                  <a:pt x="721969" y="637021"/>
                  <a:pt x="721969" y="627457"/>
                </a:cubicBezTo>
                <a:lnTo>
                  <a:pt x="721969" y="333700"/>
                </a:lnTo>
                <a:close/>
                <a:moveTo>
                  <a:pt x="92544" y="142049"/>
                </a:moveTo>
                <a:cubicBezTo>
                  <a:pt x="72478" y="142049"/>
                  <a:pt x="56258" y="158364"/>
                  <a:pt x="56258" y="178336"/>
                </a:cubicBezTo>
                <a:lnTo>
                  <a:pt x="56258" y="277443"/>
                </a:lnTo>
                <a:lnTo>
                  <a:pt x="721969" y="277443"/>
                </a:lnTo>
                <a:lnTo>
                  <a:pt x="721969" y="178336"/>
                </a:lnTo>
                <a:cubicBezTo>
                  <a:pt x="721969" y="158270"/>
                  <a:pt x="705655" y="142049"/>
                  <a:pt x="685683" y="142049"/>
                </a:cubicBezTo>
                <a:lnTo>
                  <a:pt x="561355" y="142049"/>
                </a:lnTo>
                <a:lnTo>
                  <a:pt x="561355" y="201026"/>
                </a:lnTo>
                <a:cubicBezTo>
                  <a:pt x="561355" y="216591"/>
                  <a:pt x="548790" y="229249"/>
                  <a:pt x="533226" y="229249"/>
                </a:cubicBezTo>
                <a:cubicBezTo>
                  <a:pt x="517661" y="229249"/>
                  <a:pt x="505097" y="216685"/>
                  <a:pt x="505097" y="201120"/>
                </a:cubicBezTo>
                <a:lnTo>
                  <a:pt x="505097" y="142049"/>
                </a:lnTo>
                <a:lnTo>
                  <a:pt x="273129" y="142049"/>
                </a:lnTo>
                <a:lnTo>
                  <a:pt x="273129" y="201026"/>
                </a:lnTo>
                <a:cubicBezTo>
                  <a:pt x="273129" y="216591"/>
                  <a:pt x="260565" y="229249"/>
                  <a:pt x="245001" y="229249"/>
                </a:cubicBezTo>
                <a:cubicBezTo>
                  <a:pt x="229436" y="229249"/>
                  <a:pt x="216872" y="216685"/>
                  <a:pt x="216872" y="201120"/>
                </a:cubicBezTo>
                <a:lnTo>
                  <a:pt x="216872" y="142049"/>
                </a:lnTo>
                <a:close/>
                <a:moveTo>
                  <a:pt x="245001" y="0"/>
                </a:moveTo>
                <a:cubicBezTo>
                  <a:pt x="260565" y="0"/>
                  <a:pt x="273129" y="12564"/>
                  <a:pt x="273129" y="28129"/>
                </a:cubicBezTo>
                <a:lnTo>
                  <a:pt x="273129" y="85792"/>
                </a:lnTo>
                <a:lnTo>
                  <a:pt x="505097" y="85792"/>
                </a:lnTo>
                <a:lnTo>
                  <a:pt x="505097" y="28129"/>
                </a:lnTo>
                <a:cubicBezTo>
                  <a:pt x="505097" y="12564"/>
                  <a:pt x="517661" y="0"/>
                  <a:pt x="533226" y="0"/>
                </a:cubicBezTo>
                <a:cubicBezTo>
                  <a:pt x="548790" y="0"/>
                  <a:pt x="561355" y="12564"/>
                  <a:pt x="561355" y="28129"/>
                </a:cubicBezTo>
                <a:lnTo>
                  <a:pt x="561355" y="85792"/>
                </a:lnTo>
                <a:lnTo>
                  <a:pt x="685683" y="85792"/>
                </a:lnTo>
                <a:cubicBezTo>
                  <a:pt x="736784" y="85792"/>
                  <a:pt x="778227" y="127235"/>
                  <a:pt x="778320" y="178336"/>
                </a:cubicBezTo>
                <a:lnTo>
                  <a:pt x="778320" y="627457"/>
                </a:lnTo>
                <a:cubicBezTo>
                  <a:pt x="778320" y="678370"/>
                  <a:pt x="736690" y="720001"/>
                  <a:pt x="685777" y="720001"/>
                </a:cubicBezTo>
                <a:lnTo>
                  <a:pt x="92544" y="720001"/>
                </a:lnTo>
                <a:cubicBezTo>
                  <a:pt x="41631" y="720001"/>
                  <a:pt x="0" y="678370"/>
                  <a:pt x="0" y="627457"/>
                </a:cubicBezTo>
                <a:lnTo>
                  <a:pt x="0" y="333700"/>
                </a:lnTo>
                <a:lnTo>
                  <a:pt x="0" y="277443"/>
                </a:lnTo>
                <a:lnTo>
                  <a:pt x="0" y="178336"/>
                </a:lnTo>
                <a:cubicBezTo>
                  <a:pt x="0" y="127235"/>
                  <a:pt x="41443" y="85792"/>
                  <a:pt x="92544" y="85792"/>
                </a:cubicBezTo>
                <a:lnTo>
                  <a:pt x="216872" y="85792"/>
                </a:lnTo>
                <a:lnTo>
                  <a:pt x="216872" y="28129"/>
                </a:lnTo>
                <a:cubicBezTo>
                  <a:pt x="216872" y="12564"/>
                  <a:pt x="229436" y="0"/>
                  <a:pt x="245001" y="0"/>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18" name="标题 1"/>
          <p:cNvSpPr txBox="1"/>
          <p:nvPr>
            <p:custDataLst>
              <p:tags r:id="rId16"/>
            </p:custDataLst>
          </p:nvPr>
        </p:nvSpPr>
        <p:spPr>
          <a:xfrm>
            <a:off x="5616408" y="5092183"/>
            <a:ext cx="946484" cy="605789"/>
          </a:xfrm>
          <a:prstGeom prst="rect">
            <a:avLst/>
          </a:prstGeom>
          <a:noFill/>
          <a:ln cap="sq">
            <a:noFill/>
          </a:ln>
        </p:spPr>
        <p:txBody>
          <a:bodyPr vert="horz" wrap="square" lIns="0" tIns="0" rIns="0" bIns="0" rtlCol="0" anchor="ctr"/>
          <a:lstStyle/>
          <a:p>
            <a:pPr algn="ctr">
              <a:lnSpc>
                <a:spcPct val="130000"/>
              </a:lnSpc>
            </a:pPr>
            <a:r>
              <a:rPr kumimoji="1" lang="en-US" altLang="zh-CN" sz="3200">
                <a:ln w="12700">
                  <a:noFill/>
                </a:ln>
                <a:solidFill>
                  <a:srgbClr val="FFFFFF">
                    <a:alpha val="100000"/>
                  </a:srgbClr>
                </a:solidFill>
                <a:latin typeface="Source Han Sans" panose="020B0400000000000000" charset="-122"/>
                <a:ea typeface="Source Han Sans" panose="020B0400000000000000" charset="-122"/>
                <a:cs typeface="Source Han Sans" panose="020B0400000000000000" charset="-122"/>
              </a:rPr>
              <a:t>02</a:t>
            </a:r>
            <a:endParaRPr kumimoji="1" lang="zh-CN" altLang="en-US"/>
          </a:p>
        </p:txBody>
      </p:sp>
      <p:sp>
        <p:nvSpPr>
          <p:cNvPr id="19" name="标题 1"/>
          <p:cNvSpPr txBox="1"/>
          <p:nvPr>
            <p:custDataLst>
              <p:tags r:id="rId17"/>
            </p:custDataLst>
          </p:nvPr>
        </p:nvSpPr>
        <p:spPr>
          <a:xfrm>
            <a:off x="9353217" y="1349752"/>
            <a:ext cx="978570" cy="978570"/>
          </a:xfrm>
          <a:prstGeom prst="ellipse">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custDataLst>
              <p:tags r:id="rId18"/>
            </p:custDataLst>
          </p:nvPr>
        </p:nvSpPr>
        <p:spPr>
          <a:xfrm>
            <a:off x="8166102" y="1839037"/>
            <a:ext cx="3352798" cy="3139363"/>
          </a:xfrm>
          <a:prstGeom prst="rect">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custDataLst>
              <p:tags r:id="rId19"/>
            </p:custDataLst>
          </p:nvPr>
        </p:nvSpPr>
        <p:spPr>
          <a:xfrm flipV="1">
            <a:off x="8855912" y="4976264"/>
            <a:ext cx="1973178" cy="969844"/>
          </a:xfrm>
          <a:custGeom>
            <a:avLst/>
            <a:gdLst>
              <a:gd name="connsiteX0" fmla="*/ 414968 w 829937"/>
              <a:gd name="connsiteY0" fmla="*/ 0 h 407926"/>
              <a:gd name="connsiteX1" fmla="*/ 822280 w 829937"/>
              <a:gd name="connsiteY1" fmla="*/ 331968 h 407926"/>
              <a:gd name="connsiteX2" fmla="*/ 829937 w 829937"/>
              <a:gd name="connsiteY2" fmla="*/ 407926 h 407926"/>
              <a:gd name="connsiteX3" fmla="*/ 0 w 829937"/>
              <a:gd name="connsiteY3" fmla="*/ 407926 h 407926"/>
              <a:gd name="connsiteX4" fmla="*/ 7657 w 829937"/>
              <a:gd name="connsiteY4" fmla="*/ 331968 h 407926"/>
              <a:gd name="connsiteX5" fmla="*/ 414968 w 829937"/>
              <a:gd name="connsiteY5" fmla="*/ 0 h 407926"/>
            </a:gdLst>
            <a:ahLst/>
            <a:cxnLst/>
            <a:rect l="l" t="t" r="r" b="b"/>
            <a:pathLst>
              <a:path w="829937" h="407926">
                <a:moveTo>
                  <a:pt x="414968" y="0"/>
                </a:moveTo>
                <a:cubicBezTo>
                  <a:pt x="615883" y="0"/>
                  <a:pt x="783512" y="142514"/>
                  <a:pt x="822280" y="331968"/>
                </a:cubicBezTo>
                <a:lnTo>
                  <a:pt x="829937" y="407926"/>
                </a:lnTo>
                <a:lnTo>
                  <a:pt x="0" y="407926"/>
                </a:lnTo>
                <a:lnTo>
                  <a:pt x="7657" y="331968"/>
                </a:lnTo>
                <a:cubicBezTo>
                  <a:pt x="46425" y="142514"/>
                  <a:pt x="214053" y="0"/>
                  <a:pt x="414968" y="0"/>
                </a:cubicBez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2" name="标题 1"/>
          <p:cNvSpPr txBox="1"/>
          <p:nvPr>
            <p:custDataLst>
              <p:tags r:id="rId20"/>
            </p:custDataLst>
          </p:nvPr>
        </p:nvSpPr>
        <p:spPr>
          <a:xfrm>
            <a:off x="9481555" y="1478091"/>
            <a:ext cx="721892" cy="721892"/>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3" name="标题 1"/>
          <p:cNvSpPr txBox="1"/>
          <p:nvPr>
            <p:custDataLst>
              <p:tags r:id="rId21"/>
            </p:custDataLst>
          </p:nvPr>
        </p:nvSpPr>
        <p:spPr>
          <a:xfrm>
            <a:off x="8407704" y="2946714"/>
            <a:ext cx="2869594" cy="1828486"/>
          </a:xfrm>
          <a:prstGeom prst="rect">
            <a:avLst/>
          </a:prstGeom>
          <a:noFill/>
          <a:ln cap="sq">
            <a:noFill/>
          </a:ln>
        </p:spPr>
        <p:txBody>
          <a:bodyPr vert="horz" wrap="square" lIns="0" tIns="0" rIns="0" bIns="0" rtlCol="0" anchor="t"/>
          <a:lstStyle/>
          <a:p>
            <a:pPr algn="ctr">
              <a:lnSpc>
                <a:spcPct val="150000"/>
              </a:lnSpc>
            </a:pPr>
            <a:r>
              <a:rPr kumimoji="1" lang="zh-CN" altLang="en-US">
                <a:ln w="12700">
                  <a:noFill/>
                </a:ln>
                <a:solidFill>
                  <a:srgbClr val="262626">
                    <a:alpha val="100000"/>
                  </a:srgbClr>
                </a:solidFill>
                <a:latin typeface="Source Han Sans" panose="020B0400000000000000" charset="-122"/>
                <a:ea typeface="Source Han Sans" panose="020B0400000000000000" charset="-122"/>
                <a:cs typeface="Source Han Sans" panose="020B0400000000000000" charset="-122"/>
              </a:rPr>
              <a:t>对于</a:t>
            </a:r>
            <a:r>
              <a:rPr kumimoji="1" lang="en-US" altLang="zh-CN">
                <a:ln w="12700">
                  <a:noFill/>
                </a:ln>
                <a:solidFill>
                  <a:srgbClr val="262626">
                    <a:alpha val="100000"/>
                  </a:srgbClr>
                </a:solidFill>
                <a:latin typeface="Source Han Sans" panose="020B0400000000000000" charset="-122"/>
                <a:ea typeface="Source Han Sans" panose="020B0400000000000000" charset="-122"/>
                <a:cs typeface="Source Han Sans" panose="020B0400000000000000" charset="-122"/>
              </a:rPr>
              <a:t>三种引用方式在不同场景下的应用，</a:t>
            </a:r>
            <a:r>
              <a:rPr kumimoji="1" lang="zh-CN" altLang="en-US">
                <a:ln w="12700">
                  <a:noFill/>
                </a:ln>
                <a:solidFill>
                  <a:srgbClr val="262626">
                    <a:alpha val="100000"/>
                  </a:srgbClr>
                </a:solidFill>
                <a:latin typeface="Source Han Sans" panose="020B0400000000000000" charset="-122"/>
                <a:ea typeface="Source Han Sans" panose="020B0400000000000000" charset="-122"/>
                <a:cs typeface="Source Han Sans" panose="020B0400000000000000" charset="-122"/>
              </a:rPr>
              <a:t>要</a:t>
            </a:r>
            <a:r>
              <a:rPr kumimoji="1" lang="en-US" altLang="zh-CN">
                <a:ln w="12700">
                  <a:noFill/>
                </a:ln>
                <a:solidFill>
                  <a:srgbClr val="262626">
                    <a:alpha val="100000"/>
                  </a:srgbClr>
                </a:solidFill>
                <a:latin typeface="Source Han Sans" panose="020B0400000000000000" charset="-122"/>
                <a:ea typeface="Source Han Sans" panose="020B0400000000000000" charset="-122"/>
                <a:cs typeface="Source Han Sans" panose="020B0400000000000000" charset="-122"/>
              </a:rPr>
              <a:t>加深理解。</a:t>
            </a:r>
            <a:endParaRPr kumimoji="1" lang="en-US" altLang="zh-CN">
              <a:ln w="12700">
                <a:noFill/>
              </a:ln>
              <a:solidFill>
                <a:srgbClr val="262626">
                  <a:alpha val="100000"/>
                </a:srgbClr>
              </a:solidFill>
              <a:latin typeface="Source Han Sans" panose="020B0400000000000000" charset="-122"/>
              <a:ea typeface="Source Han Sans" panose="020B0400000000000000" charset="-122"/>
              <a:cs typeface="Source Han Sans" panose="020B0400000000000000" charset="-122"/>
            </a:endParaRPr>
          </a:p>
        </p:txBody>
      </p:sp>
      <p:sp>
        <p:nvSpPr>
          <p:cNvPr id="24" name="标题 1"/>
          <p:cNvSpPr txBox="1"/>
          <p:nvPr>
            <p:custDataLst>
              <p:tags r:id="rId22"/>
            </p:custDataLst>
          </p:nvPr>
        </p:nvSpPr>
        <p:spPr>
          <a:xfrm>
            <a:off x="8407704" y="2245054"/>
            <a:ext cx="2869594" cy="605789"/>
          </a:xfrm>
          <a:prstGeom prst="rect">
            <a:avLst/>
          </a:prstGeom>
          <a:noFill/>
          <a:ln cap="sq">
            <a:noFill/>
          </a:ln>
        </p:spPr>
        <p:txBody>
          <a:bodyPr vert="horz" wrap="square" lIns="0" tIns="0" rIns="0" bIns="0" rtlCol="0" anchor="ctr"/>
          <a:lstStyle/>
          <a:p>
            <a:pPr algn="ctr">
              <a:lnSpc>
                <a:spcPct val="130000"/>
              </a:lnSpc>
            </a:pPr>
            <a:r>
              <a:rPr kumimoji="1" lang="en-US" altLang="zh-CN" sz="2400">
                <a:ln w="12700">
                  <a:noFill/>
                </a:ln>
                <a:solidFill>
                  <a:srgbClr val="40A796">
                    <a:alpha val="100000"/>
                  </a:srgbClr>
                </a:solidFill>
                <a:latin typeface="Source Han Sans CN Bold" panose="020B0800000000000000" charset="-122"/>
                <a:ea typeface="Source Han Sans CN Bold" panose="020B0800000000000000" charset="-122"/>
                <a:cs typeface="Source Han Sans CN Bold" panose="020B0800000000000000" charset="-122"/>
              </a:rPr>
              <a:t>应用场景</a:t>
            </a:r>
            <a:r>
              <a:rPr kumimoji="1" lang="zh-CN" altLang="en-US" sz="2400">
                <a:ln w="12700">
                  <a:noFill/>
                </a:ln>
                <a:solidFill>
                  <a:srgbClr val="40A796">
                    <a:alpha val="100000"/>
                  </a:srgbClr>
                </a:solidFill>
                <a:latin typeface="Source Han Sans CN Bold" panose="020B0800000000000000" charset="-122"/>
                <a:ea typeface="Source Han Sans CN Bold" panose="020B0800000000000000" charset="-122"/>
                <a:cs typeface="Source Han Sans CN Bold" panose="020B0800000000000000" charset="-122"/>
              </a:rPr>
              <a:t>区分</a:t>
            </a:r>
            <a:endParaRPr kumimoji="1" lang="zh-CN" altLang="en-US" sz="2400">
              <a:ln w="12700">
                <a:noFill/>
              </a:ln>
              <a:solidFill>
                <a:srgbClr val="40A796">
                  <a:alpha val="100000"/>
                </a:srgbClr>
              </a:solidFill>
              <a:latin typeface="Source Han Sans CN Bold" panose="020B0800000000000000" charset="-122"/>
              <a:ea typeface="Source Han Sans CN Bold" panose="020B0800000000000000" charset="-122"/>
              <a:cs typeface="Source Han Sans CN Bold" panose="020B0800000000000000" charset="-122"/>
            </a:endParaRPr>
          </a:p>
        </p:txBody>
      </p:sp>
      <p:sp>
        <p:nvSpPr>
          <p:cNvPr id="25" name="标题 1"/>
          <p:cNvSpPr txBox="1"/>
          <p:nvPr>
            <p:custDataLst>
              <p:tags r:id="rId23"/>
            </p:custDataLst>
          </p:nvPr>
        </p:nvSpPr>
        <p:spPr>
          <a:xfrm>
            <a:off x="9666759" y="1668965"/>
            <a:ext cx="351484" cy="340144"/>
          </a:xfrm>
          <a:custGeom>
            <a:avLst/>
            <a:gdLst>
              <a:gd name="connsiteX0" fmla="*/ 695958 w 1660735"/>
              <a:gd name="connsiteY0" fmla="*/ 752512 h 1607157"/>
              <a:gd name="connsiteX1" fmla="*/ 376349 w 1660735"/>
              <a:gd name="connsiteY1" fmla="*/ 752512 h 1607157"/>
              <a:gd name="connsiteX2" fmla="*/ 110505 w 1660735"/>
              <a:gd name="connsiteY2" fmla="*/ 642007 h 1607157"/>
              <a:gd name="connsiteX3" fmla="*/ 0 w 1660735"/>
              <a:gd name="connsiteY3" fmla="*/ 376349 h 1607157"/>
              <a:gd name="connsiteX4" fmla="*/ 110505 w 1660735"/>
              <a:gd name="connsiteY4" fmla="*/ 110505 h 1607157"/>
              <a:gd name="connsiteX5" fmla="*/ 376349 w 1660735"/>
              <a:gd name="connsiteY5" fmla="*/ 0 h 1607157"/>
              <a:gd name="connsiteX6" fmla="*/ 642193 w 1660735"/>
              <a:gd name="connsiteY6" fmla="*/ 110505 h 1607157"/>
              <a:gd name="connsiteX7" fmla="*/ 752698 w 1660735"/>
              <a:gd name="connsiteY7" fmla="*/ 376349 h 1607157"/>
              <a:gd name="connsiteX8" fmla="*/ 752698 w 1660735"/>
              <a:gd name="connsiteY8" fmla="*/ 695958 h 1607157"/>
              <a:gd name="connsiteX9" fmla="*/ 695958 w 1660735"/>
              <a:gd name="connsiteY9" fmla="*/ 752512 h 1607157"/>
              <a:gd name="connsiteX10" fmla="*/ 376349 w 1660735"/>
              <a:gd name="connsiteY10" fmla="*/ 111621 h 1607157"/>
              <a:gd name="connsiteX11" fmla="*/ 111621 w 1660735"/>
              <a:gd name="connsiteY11" fmla="*/ 376349 h 1607157"/>
              <a:gd name="connsiteX12" fmla="*/ 376349 w 1660735"/>
              <a:gd name="connsiteY12" fmla="*/ 641077 h 1607157"/>
              <a:gd name="connsiteX13" fmla="*/ 641077 w 1660735"/>
              <a:gd name="connsiteY13" fmla="*/ 641077 h 1607157"/>
              <a:gd name="connsiteX14" fmla="*/ 641077 w 1660735"/>
              <a:gd name="connsiteY14" fmla="*/ 376349 h 1607157"/>
              <a:gd name="connsiteX15" fmla="*/ 376349 w 1660735"/>
              <a:gd name="connsiteY15" fmla="*/ 111621 h 1607157"/>
              <a:gd name="connsiteX16" fmla="*/ 1284201 w 1660735"/>
              <a:gd name="connsiteY16" fmla="*/ 752512 h 1607157"/>
              <a:gd name="connsiteX17" fmla="*/ 964592 w 1660735"/>
              <a:gd name="connsiteY17" fmla="*/ 752512 h 1607157"/>
              <a:gd name="connsiteX18" fmla="*/ 908038 w 1660735"/>
              <a:gd name="connsiteY18" fmla="*/ 695958 h 1607157"/>
              <a:gd name="connsiteX19" fmla="*/ 908038 w 1660735"/>
              <a:gd name="connsiteY19" fmla="*/ 376349 h 1607157"/>
              <a:gd name="connsiteX20" fmla="*/ 1018543 w 1660735"/>
              <a:gd name="connsiteY20" fmla="*/ 110505 h 1607157"/>
              <a:gd name="connsiteX21" fmla="*/ 1284387 w 1660735"/>
              <a:gd name="connsiteY21" fmla="*/ 0 h 1607157"/>
              <a:gd name="connsiteX22" fmla="*/ 1550231 w 1660735"/>
              <a:gd name="connsiteY22" fmla="*/ 110505 h 1607157"/>
              <a:gd name="connsiteX23" fmla="*/ 1660736 w 1660735"/>
              <a:gd name="connsiteY23" fmla="*/ 376349 h 1607157"/>
              <a:gd name="connsiteX24" fmla="*/ 1550231 w 1660735"/>
              <a:gd name="connsiteY24" fmla="*/ 642193 h 1607157"/>
              <a:gd name="connsiteX25" fmla="*/ 1284201 w 1660735"/>
              <a:gd name="connsiteY25" fmla="*/ 752512 h 1607157"/>
              <a:gd name="connsiteX26" fmla="*/ 1019659 w 1660735"/>
              <a:gd name="connsiteY26" fmla="*/ 640891 h 1607157"/>
              <a:gd name="connsiteX27" fmla="*/ 1284387 w 1660735"/>
              <a:gd name="connsiteY27" fmla="*/ 640891 h 1607157"/>
              <a:gd name="connsiteX28" fmla="*/ 1549115 w 1660735"/>
              <a:gd name="connsiteY28" fmla="*/ 376163 h 1607157"/>
              <a:gd name="connsiteX29" fmla="*/ 1284387 w 1660735"/>
              <a:gd name="connsiteY29" fmla="*/ 111435 h 1607157"/>
              <a:gd name="connsiteX30" fmla="*/ 1019659 w 1660735"/>
              <a:gd name="connsiteY30" fmla="*/ 376163 h 1607157"/>
              <a:gd name="connsiteX31" fmla="*/ 1019659 w 1660735"/>
              <a:gd name="connsiteY31" fmla="*/ 640891 h 1607157"/>
              <a:gd name="connsiteX32" fmla="*/ 376349 w 1660735"/>
              <a:gd name="connsiteY32" fmla="*/ 1607158 h 1607157"/>
              <a:gd name="connsiteX33" fmla="*/ 110505 w 1660735"/>
              <a:gd name="connsiteY33" fmla="*/ 1496653 h 1607157"/>
              <a:gd name="connsiteX34" fmla="*/ 0 w 1660735"/>
              <a:gd name="connsiteY34" fmla="*/ 1230809 h 1607157"/>
              <a:gd name="connsiteX35" fmla="*/ 110505 w 1660735"/>
              <a:gd name="connsiteY35" fmla="*/ 964964 h 1607157"/>
              <a:gd name="connsiteX36" fmla="*/ 376349 w 1660735"/>
              <a:gd name="connsiteY36" fmla="*/ 854459 h 1607157"/>
              <a:gd name="connsiteX37" fmla="*/ 695958 w 1660735"/>
              <a:gd name="connsiteY37" fmla="*/ 854459 h 1607157"/>
              <a:gd name="connsiteX38" fmla="*/ 752512 w 1660735"/>
              <a:gd name="connsiteY38" fmla="*/ 911014 h 1607157"/>
              <a:gd name="connsiteX39" fmla="*/ 752512 w 1660735"/>
              <a:gd name="connsiteY39" fmla="*/ 1230623 h 1607157"/>
              <a:gd name="connsiteX40" fmla="*/ 642007 w 1660735"/>
              <a:gd name="connsiteY40" fmla="*/ 1496467 h 1607157"/>
              <a:gd name="connsiteX41" fmla="*/ 376349 w 1660735"/>
              <a:gd name="connsiteY41" fmla="*/ 1607158 h 1607157"/>
              <a:gd name="connsiteX42" fmla="*/ 376349 w 1660735"/>
              <a:gd name="connsiteY42" fmla="*/ 966267 h 1607157"/>
              <a:gd name="connsiteX43" fmla="*/ 111621 w 1660735"/>
              <a:gd name="connsiteY43" fmla="*/ 1230809 h 1607157"/>
              <a:gd name="connsiteX44" fmla="*/ 376349 w 1660735"/>
              <a:gd name="connsiteY44" fmla="*/ 1495537 h 1607157"/>
              <a:gd name="connsiteX45" fmla="*/ 641077 w 1660735"/>
              <a:gd name="connsiteY45" fmla="*/ 1230809 h 1607157"/>
              <a:gd name="connsiteX46" fmla="*/ 641077 w 1660735"/>
              <a:gd name="connsiteY46" fmla="*/ 966267 h 1607157"/>
              <a:gd name="connsiteX47" fmla="*/ 376349 w 1660735"/>
              <a:gd name="connsiteY47" fmla="*/ 966267 h 1607157"/>
              <a:gd name="connsiteX48" fmla="*/ 1284201 w 1660735"/>
              <a:gd name="connsiteY48" fmla="*/ 1607158 h 1607157"/>
              <a:gd name="connsiteX49" fmla="*/ 1018357 w 1660735"/>
              <a:gd name="connsiteY49" fmla="*/ 1496653 h 1607157"/>
              <a:gd name="connsiteX50" fmla="*/ 907852 w 1660735"/>
              <a:gd name="connsiteY50" fmla="*/ 1230809 h 1607157"/>
              <a:gd name="connsiteX51" fmla="*/ 907852 w 1660735"/>
              <a:gd name="connsiteY51" fmla="*/ 911200 h 1607157"/>
              <a:gd name="connsiteX52" fmla="*/ 964406 w 1660735"/>
              <a:gd name="connsiteY52" fmla="*/ 854646 h 1607157"/>
              <a:gd name="connsiteX53" fmla="*/ 1284015 w 1660735"/>
              <a:gd name="connsiteY53" fmla="*/ 854646 h 1607157"/>
              <a:gd name="connsiteX54" fmla="*/ 1549859 w 1660735"/>
              <a:gd name="connsiteY54" fmla="*/ 965150 h 1607157"/>
              <a:gd name="connsiteX55" fmla="*/ 1660364 w 1660735"/>
              <a:gd name="connsiteY55" fmla="*/ 1230995 h 1607157"/>
              <a:gd name="connsiteX56" fmla="*/ 1550045 w 1660735"/>
              <a:gd name="connsiteY56" fmla="*/ 1496653 h 1607157"/>
              <a:gd name="connsiteX57" fmla="*/ 1284201 w 1660735"/>
              <a:gd name="connsiteY57" fmla="*/ 1607158 h 1607157"/>
              <a:gd name="connsiteX58" fmla="*/ 1019659 w 1660735"/>
              <a:gd name="connsiteY58" fmla="*/ 966267 h 1607157"/>
              <a:gd name="connsiteX59" fmla="*/ 1019659 w 1660735"/>
              <a:gd name="connsiteY59" fmla="*/ 1230995 h 1607157"/>
              <a:gd name="connsiteX60" fmla="*/ 1284387 w 1660735"/>
              <a:gd name="connsiteY60" fmla="*/ 1495723 h 1607157"/>
              <a:gd name="connsiteX61" fmla="*/ 1549115 w 1660735"/>
              <a:gd name="connsiteY61" fmla="*/ 1230995 h 1607157"/>
              <a:gd name="connsiteX62" fmla="*/ 1284387 w 1660735"/>
              <a:gd name="connsiteY62" fmla="*/ 966267 h 1607157"/>
              <a:gd name="connsiteX63" fmla="*/ 1019659 w 1660735"/>
              <a:gd name="connsiteY63" fmla="*/ 966267 h 1607157"/>
            </a:gdLst>
            <a:ahLst/>
            <a:cxnLst/>
            <a:rect l="l" t="t" r="r" b="b"/>
            <a:pathLst>
              <a:path w="1660735" h="1607157">
                <a:moveTo>
                  <a:pt x="695958" y="752512"/>
                </a:moveTo>
                <a:lnTo>
                  <a:pt x="376349" y="752512"/>
                </a:lnTo>
                <a:cubicBezTo>
                  <a:pt x="276262" y="752512"/>
                  <a:pt x="181756" y="713259"/>
                  <a:pt x="110505" y="642007"/>
                </a:cubicBezTo>
                <a:cubicBezTo>
                  <a:pt x="39253" y="570756"/>
                  <a:pt x="0" y="476436"/>
                  <a:pt x="0" y="376349"/>
                </a:cubicBezTo>
                <a:cubicBezTo>
                  <a:pt x="0" y="276262"/>
                  <a:pt x="39253" y="181756"/>
                  <a:pt x="110505" y="110505"/>
                </a:cubicBezTo>
                <a:cubicBezTo>
                  <a:pt x="181756" y="39253"/>
                  <a:pt x="276076" y="0"/>
                  <a:pt x="376349" y="0"/>
                </a:cubicBezTo>
                <a:cubicBezTo>
                  <a:pt x="476436" y="0"/>
                  <a:pt x="570942" y="39253"/>
                  <a:pt x="642193" y="110505"/>
                </a:cubicBezTo>
                <a:cubicBezTo>
                  <a:pt x="713445" y="181756"/>
                  <a:pt x="752698" y="276076"/>
                  <a:pt x="752698" y="376349"/>
                </a:cubicBezTo>
                <a:lnTo>
                  <a:pt x="752698" y="695958"/>
                </a:lnTo>
                <a:cubicBezTo>
                  <a:pt x="752512" y="727211"/>
                  <a:pt x="727211" y="752512"/>
                  <a:pt x="695958" y="752512"/>
                </a:cubicBezTo>
                <a:close/>
                <a:moveTo>
                  <a:pt x="376349" y="111621"/>
                </a:moveTo>
                <a:cubicBezTo>
                  <a:pt x="230498" y="111621"/>
                  <a:pt x="111621" y="230312"/>
                  <a:pt x="111621" y="376349"/>
                </a:cubicBezTo>
                <a:cubicBezTo>
                  <a:pt x="111621" y="522201"/>
                  <a:pt x="230312" y="641077"/>
                  <a:pt x="376349" y="641077"/>
                </a:cubicBezTo>
                <a:lnTo>
                  <a:pt x="641077" y="641077"/>
                </a:lnTo>
                <a:lnTo>
                  <a:pt x="641077" y="376349"/>
                </a:lnTo>
                <a:cubicBezTo>
                  <a:pt x="640891" y="230312"/>
                  <a:pt x="522201" y="111621"/>
                  <a:pt x="376349" y="111621"/>
                </a:cubicBezTo>
                <a:close/>
                <a:moveTo>
                  <a:pt x="1284201" y="752512"/>
                </a:moveTo>
                <a:lnTo>
                  <a:pt x="964592" y="752512"/>
                </a:lnTo>
                <a:cubicBezTo>
                  <a:pt x="933338" y="752512"/>
                  <a:pt x="908038" y="727025"/>
                  <a:pt x="908038" y="695958"/>
                </a:cubicBezTo>
                <a:lnTo>
                  <a:pt x="908038" y="376349"/>
                </a:lnTo>
                <a:cubicBezTo>
                  <a:pt x="908038" y="276262"/>
                  <a:pt x="947291" y="181756"/>
                  <a:pt x="1018543" y="110505"/>
                </a:cubicBezTo>
                <a:cubicBezTo>
                  <a:pt x="1089794" y="39253"/>
                  <a:pt x="1184114" y="0"/>
                  <a:pt x="1284387" y="0"/>
                </a:cubicBezTo>
                <a:cubicBezTo>
                  <a:pt x="1384660" y="0"/>
                  <a:pt x="1478980" y="39253"/>
                  <a:pt x="1550231" y="110505"/>
                </a:cubicBezTo>
                <a:cubicBezTo>
                  <a:pt x="1621482" y="181756"/>
                  <a:pt x="1660736" y="276076"/>
                  <a:pt x="1660736" y="376349"/>
                </a:cubicBezTo>
                <a:cubicBezTo>
                  <a:pt x="1660736" y="476622"/>
                  <a:pt x="1621482" y="570942"/>
                  <a:pt x="1550231" y="642193"/>
                </a:cubicBezTo>
                <a:cubicBezTo>
                  <a:pt x="1478794" y="713259"/>
                  <a:pt x="1384288" y="752512"/>
                  <a:pt x="1284201" y="752512"/>
                </a:cubicBezTo>
                <a:close/>
                <a:moveTo>
                  <a:pt x="1019659" y="640891"/>
                </a:moveTo>
                <a:lnTo>
                  <a:pt x="1284387" y="640891"/>
                </a:lnTo>
                <a:cubicBezTo>
                  <a:pt x="1430238" y="640891"/>
                  <a:pt x="1549115" y="522201"/>
                  <a:pt x="1549115" y="376163"/>
                </a:cubicBezTo>
                <a:cubicBezTo>
                  <a:pt x="1549115" y="230312"/>
                  <a:pt x="1430424" y="111435"/>
                  <a:pt x="1284387" y="111435"/>
                </a:cubicBezTo>
                <a:cubicBezTo>
                  <a:pt x="1138349" y="111435"/>
                  <a:pt x="1019659" y="230125"/>
                  <a:pt x="1019659" y="376163"/>
                </a:cubicBezTo>
                <a:lnTo>
                  <a:pt x="1019659" y="640891"/>
                </a:lnTo>
                <a:close/>
                <a:moveTo>
                  <a:pt x="376349" y="1607158"/>
                </a:moveTo>
                <a:cubicBezTo>
                  <a:pt x="276262" y="1607158"/>
                  <a:pt x="181756" y="1567904"/>
                  <a:pt x="110505" y="1496653"/>
                </a:cubicBezTo>
                <a:cubicBezTo>
                  <a:pt x="39253" y="1425401"/>
                  <a:pt x="0" y="1330896"/>
                  <a:pt x="0" y="1230809"/>
                </a:cubicBezTo>
                <a:cubicBezTo>
                  <a:pt x="0" y="1130722"/>
                  <a:pt x="39253" y="1036216"/>
                  <a:pt x="110505" y="964964"/>
                </a:cubicBezTo>
                <a:cubicBezTo>
                  <a:pt x="181756" y="893713"/>
                  <a:pt x="276076" y="854459"/>
                  <a:pt x="376349" y="854459"/>
                </a:cubicBezTo>
                <a:lnTo>
                  <a:pt x="695958" y="854459"/>
                </a:lnTo>
                <a:cubicBezTo>
                  <a:pt x="727211" y="854459"/>
                  <a:pt x="752512" y="879760"/>
                  <a:pt x="752512" y="911014"/>
                </a:cubicBezTo>
                <a:lnTo>
                  <a:pt x="752512" y="1230623"/>
                </a:lnTo>
                <a:cubicBezTo>
                  <a:pt x="752512" y="1330709"/>
                  <a:pt x="713259" y="1425215"/>
                  <a:pt x="642007" y="1496467"/>
                </a:cubicBezTo>
                <a:cubicBezTo>
                  <a:pt x="570756" y="1567718"/>
                  <a:pt x="476436" y="1607158"/>
                  <a:pt x="376349" y="1607158"/>
                </a:cubicBezTo>
                <a:close/>
                <a:moveTo>
                  <a:pt x="376349" y="966267"/>
                </a:moveTo>
                <a:cubicBezTo>
                  <a:pt x="230312" y="966267"/>
                  <a:pt x="111621" y="1084957"/>
                  <a:pt x="111621" y="1230809"/>
                </a:cubicBezTo>
                <a:cubicBezTo>
                  <a:pt x="111621" y="1376660"/>
                  <a:pt x="230312" y="1495537"/>
                  <a:pt x="376349" y="1495537"/>
                </a:cubicBezTo>
                <a:cubicBezTo>
                  <a:pt x="522201" y="1495537"/>
                  <a:pt x="641077" y="1376846"/>
                  <a:pt x="641077" y="1230809"/>
                </a:cubicBezTo>
                <a:lnTo>
                  <a:pt x="641077" y="966267"/>
                </a:lnTo>
                <a:lnTo>
                  <a:pt x="376349" y="966267"/>
                </a:lnTo>
                <a:close/>
                <a:moveTo>
                  <a:pt x="1284201" y="1607158"/>
                </a:moveTo>
                <a:cubicBezTo>
                  <a:pt x="1184114" y="1607158"/>
                  <a:pt x="1089608" y="1567904"/>
                  <a:pt x="1018357" y="1496653"/>
                </a:cubicBezTo>
                <a:cubicBezTo>
                  <a:pt x="947105" y="1425401"/>
                  <a:pt x="907852" y="1331082"/>
                  <a:pt x="907852" y="1230809"/>
                </a:cubicBezTo>
                <a:lnTo>
                  <a:pt x="907852" y="911200"/>
                </a:lnTo>
                <a:cubicBezTo>
                  <a:pt x="907852" y="879946"/>
                  <a:pt x="933152" y="854646"/>
                  <a:pt x="964406" y="854646"/>
                </a:cubicBezTo>
                <a:lnTo>
                  <a:pt x="1284015" y="854646"/>
                </a:lnTo>
                <a:cubicBezTo>
                  <a:pt x="1384102" y="854646"/>
                  <a:pt x="1478607" y="893899"/>
                  <a:pt x="1549859" y="965150"/>
                </a:cubicBezTo>
                <a:cubicBezTo>
                  <a:pt x="1621110" y="1036402"/>
                  <a:pt x="1660364" y="1130722"/>
                  <a:pt x="1660364" y="1230995"/>
                </a:cubicBezTo>
                <a:cubicBezTo>
                  <a:pt x="1660364" y="1331268"/>
                  <a:pt x="1621296" y="1425401"/>
                  <a:pt x="1550045" y="1496653"/>
                </a:cubicBezTo>
                <a:cubicBezTo>
                  <a:pt x="1478794" y="1567904"/>
                  <a:pt x="1384288" y="1607158"/>
                  <a:pt x="1284201" y="1607158"/>
                </a:cubicBezTo>
                <a:close/>
                <a:moveTo>
                  <a:pt x="1019659" y="966267"/>
                </a:moveTo>
                <a:lnTo>
                  <a:pt x="1019659" y="1230995"/>
                </a:lnTo>
                <a:cubicBezTo>
                  <a:pt x="1019659" y="1376846"/>
                  <a:pt x="1138349" y="1495723"/>
                  <a:pt x="1284387" y="1495723"/>
                </a:cubicBezTo>
                <a:cubicBezTo>
                  <a:pt x="1430424" y="1495723"/>
                  <a:pt x="1549115" y="1377032"/>
                  <a:pt x="1549115" y="1230995"/>
                </a:cubicBezTo>
                <a:cubicBezTo>
                  <a:pt x="1549115" y="1084957"/>
                  <a:pt x="1430424" y="966267"/>
                  <a:pt x="1284387" y="966267"/>
                </a:cubicBezTo>
                <a:lnTo>
                  <a:pt x="1019659" y="966267"/>
                </a:ln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26" name="标题 1"/>
          <p:cNvSpPr txBox="1"/>
          <p:nvPr>
            <p:custDataLst>
              <p:tags r:id="rId24"/>
            </p:custDataLst>
          </p:nvPr>
        </p:nvSpPr>
        <p:spPr>
          <a:xfrm>
            <a:off x="9369259" y="5092183"/>
            <a:ext cx="946484" cy="605789"/>
          </a:xfrm>
          <a:prstGeom prst="rect">
            <a:avLst/>
          </a:prstGeom>
          <a:noFill/>
          <a:ln cap="sq">
            <a:noFill/>
          </a:ln>
        </p:spPr>
        <p:txBody>
          <a:bodyPr vert="horz" wrap="square" lIns="0" tIns="0" rIns="0" bIns="0" rtlCol="0" anchor="ctr"/>
          <a:lstStyle/>
          <a:p>
            <a:pPr algn="ctr">
              <a:lnSpc>
                <a:spcPct val="130000"/>
              </a:lnSpc>
            </a:pPr>
            <a:r>
              <a:rPr kumimoji="1" lang="en-US" altLang="zh-CN" sz="3200">
                <a:ln w="12700">
                  <a:noFill/>
                </a:ln>
                <a:solidFill>
                  <a:srgbClr val="FFFFFF">
                    <a:alpha val="100000"/>
                  </a:srgbClr>
                </a:solidFill>
                <a:latin typeface="Source Han Sans" panose="020B0400000000000000" charset="-122"/>
                <a:ea typeface="Source Han Sans" panose="020B0400000000000000" charset="-122"/>
                <a:cs typeface="Source Han Sans" panose="020B0400000000000000" charset="-122"/>
              </a:rPr>
              <a:t>03</a:t>
            </a:r>
            <a:endParaRPr kumimoji="1" lang="zh-CN" altLang="en-US"/>
          </a:p>
        </p:txBody>
      </p:sp>
      <p:sp>
        <p:nvSpPr>
          <p:cNvPr id="27" name="标题 1"/>
          <p:cNvSpPr txBox="1"/>
          <p:nvPr/>
        </p:nvSpPr>
        <p:spPr>
          <a:xfrm>
            <a:off x="130630" y="145525"/>
            <a:ext cx="8790534" cy="645458"/>
          </a:xfrm>
          <a:prstGeom prst="rect">
            <a:avLst/>
          </a:prstGeom>
          <a:solidFill>
            <a:schemeClr val="accent1"/>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28" name="标题 1"/>
          <p:cNvSpPr txBox="1"/>
          <p:nvPr/>
        </p:nvSpPr>
        <p:spPr>
          <a:xfrm>
            <a:off x="691137" y="252254"/>
            <a:ext cx="7907297" cy="432000"/>
          </a:xfrm>
          <a:prstGeom prst="rect">
            <a:avLst/>
          </a:prstGeom>
          <a:noFill/>
          <a:ln cap="sq">
            <a:noFill/>
          </a:ln>
        </p:spPr>
        <p:txBody>
          <a:bodyPr vert="horz" wrap="square" lIns="0" tIns="0" rIns="0" bIns="0" rtlCol="0" anchor="ctr"/>
          <a:lstStyle/>
          <a:p>
            <a:pPr algn="l">
              <a:lnSpc>
                <a:spcPct val="110000"/>
              </a:lnSpc>
            </a:pPr>
            <a:r>
              <a:rPr kumimoji="1" lang="en-US" altLang="zh-CN" sz="2800">
                <a:ln w="12700">
                  <a:noFill/>
                </a:ln>
                <a:solidFill>
                  <a:srgbClr val="FFFFFF">
                    <a:alpha val="100000"/>
                  </a:srgbClr>
                </a:solidFill>
                <a:latin typeface="Source Han Sans CN Bold" panose="020B0800000000000000" charset="-122"/>
                <a:ea typeface="Source Han Sans CN Bold" panose="020B0800000000000000" charset="-122"/>
                <a:cs typeface="Source Han Sans CN Bold" panose="020B0800000000000000" charset="-122"/>
              </a:rPr>
              <a:t>核心要点回顾</a:t>
            </a:r>
            <a:endParaRPr kumimoji="1" lang="zh-CN" altLang="en-US"/>
          </a:p>
        </p:txBody>
      </p:sp>
      <p:sp>
        <p:nvSpPr>
          <p:cNvPr id="29" name="标题 1"/>
          <p:cNvSpPr txBox="1"/>
          <p:nvPr/>
        </p:nvSpPr>
        <p:spPr>
          <a:xfrm>
            <a:off x="0" y="0"/>
            <a:ext cx="859667" cy="859667"/>
          </a:xfrm>
          <a:prstGeom prst="diagStripe">
            <a:avLst>
              <a:gd name="adj" fmla="val 54000"/>
            </a:avLst>
          </a:prstGeom>
          <a:solidFill>
            <a:schemeClr val="accent1">
              <a:lumMod val="75000"/>
            </a:schemeClr>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30" name="标题 1"/>
          <p:cNvSpPr txBox="1"/>
          <p:nvPr/>
        </p:nvSpPr>
        <p:spPr>
          <a:xfrm flipH="1">
            <a:off x="8974952" y="145525"/>
            <a:ext cx="138312" cy="645458"/>
          </a:xfrm>
          <a:prstGeom prst="rect">
            <a:avLst/>
          </a:prstGeom>
          <a:solidFill>
            <a:schemeClr val="accent1">
              <a:lumMod val="60000"/>
              <a:lumOff val="40000"/>
            </a:schemeClr>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31" name="标题 1"/>
          <p:cNvSpPr txBox="1"/>
          <p:nvPr/>
        </p:nvSpPr>
        <p:spPr>
          <a:xfrm flipH="1">
            <a:off x="9167052" y="145525"/>
            <a:ext cx="138312" cy="645458"/>
          </a:xfrm>
          <a:prstGeom prst="rect">
            <a:avLst/>
          </a:prstGeom>
          <a:solidFill>
            <a:schemeClr val="accent1">
              <a:lumMod val="40000"/>
              <a:lumOff val="60000"/>
            </a:schemeClr>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32" name="标题 1"/>
          <p:cNvSpPr txBox="1"/>
          <p:nvPr/>
        </p:nvSpPr>
        <p:spPr>
          <a:xfrm flipH="1">
            <a:off x="9359153" y="145525"/>
            <a:ext cx="138312" cy="645458"/>
          </a:xfrm>
          <a:prstGeom prst="rect">
            <a:avLst/>
          </a:prstGeom>
          <a:solidFill>
            <a:schemeClr val="accent1">
              <a:lumMod val="20000"/>
              <a:lumOff val="80000"/>
            </a:schemeClr>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alphaModFix amt="100000"/>
          </a:blip>
          <a:srcRect/>
          <a:stretch>
            <a:fillRect/>
          </a:stretch>
        </p:blipFill>
        <p:spPr>
          <a:xfrm>
            <a:off x="0" y="0"/>
            <a:ext cx="12192000" cy="6857999"/>
          </a:xfrm>
          <a:prstGeom prst="rect">
            <a:avLst/>
          </a:prstGeom>
          <a:noFill/>
          <a:ln>
            <a:noFill/>
          </a:ln>
        </p:spPr>
      </p:pic>
      <p:pic>
        <p:nvPicPr>
          <p:cNvPr id="3" name="图片 2"/>
          <p:cNvPicPr>
            <a:picLocks noChangeAspect="1"/>
          </p:cNvPicPr>
          <p:nvPr/>
        </p:nvPicPr>
        <p:blipFill>
          <a:blip r:embed="rId2">
            <a:alphaModFix amt="100000"/>
          </a:blip>
          <a:srcRect/>
          <a:stretch>
            <a:fillRect/>
          </a:stretch>
        </p:blipFill>
        <p:spPr>
          <a:xfrm>
            <a:off x="7513583" y="0"/>
            <a:ext cx="6845808" cy="6858000"/>
          </a:xfrm>
          <a:prstGeom prst="rect">
            <a:avLst/>
          </a:prstGeom>
          <a:noFill/>
          <a:ln>
            <a:noFill/>
          </a:ln>
        </p:spPr>
      </p:pic>
      <p:pic>
        <p:nvPicPr>
          <p:cNvPr id="4" name="图片 3"/>
          <p:cNvPicPr>
            <a:picLocks noChangeAspect="1"/>
          </p:cNvPicPr>
          <p:nvPr/>
        </p:nvPicPr>
        <p:blipFill>
          <a:blip r:embed="rId3">
            <a:alphaModFix amt="100000"/>
          </a:blip>
          <a:srcRect/>
          <a:stretch>
            <a:fillRect/>
          </a:stretch>
        </p:blipFill>
        <p:spPr>
          <a:xfrm>
            <a:off x="-473492" y="4518489"/>
            <a:ext cx="3694496" cy="5011346"/>
          </a:xfrm>
          <a:prstGeom prst="rect">
            <a:avLst/>
          </a:prstGeom>
          <a:noFill/>
          <a:ln>
            <a:noFill/>
          </a:ln>
        </p:spPr>
      </p:pic>
      <p:sp>
        <p:nvSpPr>
          <p:cNvPr id="6" name="标题 1"/>
          <p:cNvSpPr txBox="1"/>
          <p:nvPr/>
        </p:nvSpPr>
        <p:spPr>
          <a:xfrm>
            <a:off x="10197586" y="497352"/>
            <a:ext cx="1038226" cy="461665"/>
          </a:xfrm>
          <a:prstGeom prst="rect">
            <a:avLst/>
          </a:prstGeom>
          <a:noFill/>
          <a:ln>
            <a:noFill/>
          </a:ln>
        </p:spPr>
        <p:txBody>
          <a:bodyPr vert="horz" wrap="square" lIns="91440" tIns="45720" rIns="91440" bIns="45720" rtlCol="0" anchor="t"/>
          <a:lstStyle/>
          <a:p>
            <a:pPr algn="l">
              <a:lnSpc>
                <a:spcPct val="110000"/>
              </a:lnSpc>
            </a:pPr>
            <a:r>
              <a:rPr kumimoji="1" lang="en-US" altLang="zh-CN" sz="2400">
                <a:ln w="12700">
                  <a:noFill/>
                </a:ln>
                <a:solidFill>
                  <a:srgbClr val="307D71">
                    <a:alpha val="100000"/>
                  </a:srgbClr>
                </a:solidFill>
                <a:latin typeface="OPPOSans H" panose="00020600040101010101" charset="-122"/>
                <a:ea typeface="OPPOSans H" panose="00020600040101010101" charset="-122"/>
                <a:cs typeface="OPPOSans H" panose="00020600040101010101" charset="-122"/>
              </a:rPr>
              <a:t>2025</a:t>
            </a:r>
            <a:endParaRPr kumimoji="1" lang="zh-CN" altLang="en-US"/>
          </a:p>
        </p:txBody>
      </p:sp>
      <p:sp>
        <p:nvSpPr>
          <p:cNvPr id="7" name="标题 1"/>
          <p:cNvSpPr txBox="1"/>
          <p:nvPr/>
        </p:nvSpPr>
        <p:spPr>
          <a:xfrm flipV="1">
            <a:off x="3231881" y="686094"/>
            <a:ext cx="6702693" cy="45719"/>
          </a:xfrm>
          <a:prstGeom prst="roundRect">
            <a:avLst>
              <a:gd name="adj" fmla="val 50000"/>
            </a:avLst>
          </a:prstGeom>
          <a:gradFill>
            <a:gsLst>
              <a:gs pos="0">
                <a:schemeClr val="accent1"/>
              </a:gs>
              <a:gs pos="100000">
                <a:schemeClr val="accent1">
                  <a:lumMod val="20000"/>
                  <a:lumOff val="80000"/>
                  <a:alpha val="0"/>
                </a:schemeClr>
              </a:gs>
            </a:gsLst>
            <a:lin ang="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4541804" y="-140677"/>
            <a:ext cx="3108392" cy="2887347"/>
          </a:xfrm>
          <a:prstGeom prst="rect">
            <a:avLst/>
          </a:prstGeom>
          <a:noFill/>
          <a:ln>
            <a:noFill/>
          </a:ln>
        </p:spPr>
        <p:txBody>
          <a:bodyPr vert="horz" wrap="square" lIns="91440" tIns="45720" rIns="91440" bIns="45720" rtlCol="0" anchor="b"/>
          <a:lstStyle/>
          <a:p>
            <a:pPr algn="ctr">
              <a:lnSpc>
                <a:spcPct val="110000"/>
              </a:lnSpc>
            </a:pPr>
            <a:r>
              <a:rPr kumimoji="1" lang="en-US" altLang="zh-CN" sz="8800">
                <a:ln w="12700">
                  <a:noFill/>
                </a:ln>
                <a:gradFill>
                  <a:gsLst>
                    <a:gs pos="0">
                      <a:srgbClr val="307D71">
                        <a:alpha val="100000"/>
                      </a:srgbClr>
                    </a:gs>
                    <a:gs pos="100000">
                      <a:srgbClr val="20544B">
                        <a:alpha val="100000"/>
                      </a:srgbClr>
                    </a:gs>
                  </a:gsLst>
                  <a:lin ang="5400000" scaled="0"/>
                </a:gradFill>
                <a:latin typeface="OPPOSans H" panose="00020600040101010101" charset="-122"/>
                <a:ea typeface="OPPOSans H" panose="00020600040101010101" charset="-122"/>
                <a:cs typeface="OPPOSans H" panose="00020600040101010101" charset="-122"/>
              </a:rPr>
              <a:t>04</a:t>
            </a:r>
            <a:endParaRPr kumimoji="1" lang="zh-CN" altLang="en-US"/>
          </a:p>
        </p:txBody>
      </p:sp>
      <p:sp>
        <p:nvSpPr>
          <p:cNvPr id="9" name="标题 1"/>
          <p:cNvSpPr txBox="1"/>
          <p:nvPr/>
        </p:nvSpPr>
        <p:spPr>
          <a:xfrm>
            <a:off x="2553805" y="2945923"/>
            <a:ext cx="7084390" cy="2061404"/>
          </a:xfrm>
          <a:prstGeom prst="rect">
            <a:avLst/>
          </a:prstGeom>
          <a:noFill/>
          <a:ln>
            <a:noFill/>
          </a:ln>
        </p:spPr>
        <p:txBody>
          <a:bodyPr vert="horz" wrap="square" lIns="91440" tIns="45720" rIns="91440" bIns="45720" rtlCol="0" anchor="ctr"/>
          <a:lstStyle/>
          <a:p>
            <a:pPr algn="ctr">
              <a:lnSpc>
                <a:spcPct val="130000"/>
              </a:lnSpc>
            </a:pPr>
            <a:r>
              <a:rPr kumimoji="1" lang="en-US" altLang="zh-CN" sz="5400">
                <a:ln w="12700">
                  <a:noFill/>
                </a:ln>
                <a:solidFill>
                  <a:srgbClr val="262626">
                    <a:alpha val="100000"/>
                  </a:srgbClr>
                </a:solidFill>
                <a:latin typeface="OPPOSans H" panose="00020600040101010101" charset="-122"/>
                <a:ea typeface="OPPOSans H" panose="00020600040101010101" charset="-122"/>
                <a:cs typeface="OPPOSans H" panose="00020600040101010101" charset="-122"/>
              </a:rPr>
              <a:t>课后拓展与延伸</a:t>
            </a:r>
            <a:endParaRPr kumimoji="1" lang="zh-CN" altLang="en-US"/>
          </a:p>
        </p:txBody>
      </p:sp>
      <p:sp>
        <p:nvSpPr>
          <p:cNvPr id="10" name="标题 1"/>
          <p:cNvSpPr txBox="1"/>
          <p:nvPr/>
        </p:nvSpPr>
        <p:spPr>
          <a:xfrm>
            <a:off x="2424999" y="2876176"/>
            <a:ext cx="488838" cy="488838"/>
          </a:xfrm>
          <a:prstGeom prst="halfFrame">
            <a:avLst>
              <a:gd name="adj1" fmla="val 7777"/>
              <a:gd name="adj2" fmla="val 9481"/>
            </a:avLst>
          </a:prstGeom>
          <a:solidFill>
            <a:schemeClr val="bg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rot="5400000" flipH="1">
            <a:off x="9278163" y="4518489"/>
            <a:ext cx="488838" cy="488838"/>
          </a:xfrm>
          <a:prstGeom prst="halfFrame">
            <a:avLst>
              <a:gd name="adj1" fmla="val 7777"/>
              <a:gd name="adj2" fmla="val 9481"/>
            </a:avLst>
          </a:prstGeom>
          <a:solidFill>
            <a:schemeClr val="bg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2517802" y="5091380"/>
            <a:ext cx="7120393" cy="45719"/>
          </a:xfrm>
          <a:prstGeom prst="roundRect">
            <a:avLst>
              <a:gd name="adj" fmla="val 50000"/>
            </a:avLst>
          </a:prstGeom>
          <a:solidFill>
            <a:schemeClr val="accent1"/>
          </a:solidFill>
          <a:ln w="1905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36000">
                <a:schemeClr val="accent1">
                  <a:lumMod val="20000"/>
                  <a:lumOff val="80000"/>
                  <a:alpha val="0"/>
                </a:schemeClr>
              </a:gs>
              <a:gs pos="100000">
                <a:schemeClr val="accent1">
                  <a:lumMod val="40000"/>
                  <a:lumOff val="60000"/>
                  <a:alpha val="20000"/>
                </a:schemeClr>
              </a:gs>
            </a:gsLst>
            <a:lin ang="540000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custDataLst>
              <p:tags r:id="rId1"/>
            </p:custDataLst>
          </p:nvPr>
        </p:nvSpPr>
        <p:spPr>
          <a:xfrm rot="5400000">
            <a:off x="6408321" y="325473"/>
            <a:ext cx="432000" cy="3217335"/>
          </a:xfrm>
          <a:prstGeom prst="round2SameRect">
            <a:avLst>
              <a:gd name="adj1" fmla="val 50000"/>
              <a:gd name="adj2" fmla="val 0"/>
            </a:avLst>
          </a:prstGeom>
          <a:gradFill>
            <a:gsLst>
              <a:gs pos="10000">
                <a:schemeClr val="accent1"/>
              </a:gs>
              <a:gs pos="100000">
                <a:schemeClr val="accent1">
                  <a:lumMod val="60000"/>
                  <a:lumOff val="40000"/>
                </a:schemeClr>
              </a:gs>
            </a:gsLst>
            <a:lin ang="10800000" scaled="0"/>
          </a:gradFill>
          <a:ln w="12700" cap="sq">
            <a:noFill/>
            <a:miter/>
          </a:ln>
        </p:spPr>
        <p:txBody>
          <a:bodyPr vert="horz" wrap="square" lIns="0" tIns="0" rIns="0" bIns="0" rtlCol="0" anchor="ctr"/>
          <a:lstStyle/>
          <a:p>
            <a:pPr algn="ctr">
              <a:lnSpc>
                <a:spcPct val="110000"/>
              </a:lnSpc>
            </a:pPr>
            <a:endParaRPr kumimoji="1" lang="zh-CN" altLang="en-US"/>
          </a:p>
        </p:txBody>
      </p:sp>
      <p:sp>
        <p:nvSpPr>
          <p:cNvPr id="5" name="标题 1"/>
          <p:cNvSpPr txBox="1"/>
          <p:nvPr>
            <p:custDataLst>
              <p:tags r:id="rId2"/>
            </p:custDataLst>
          </p:nvPr>
        </p:nvSpPr>
        <p:spPr>
          <a:xfrm>
            <a:off x="632458" y="2266963"/>
            <a:ext cx="3217335" cy="720000"/>
          </a:xfrm>
          <a:prstGeom prst="rect">
            <a:avLst/>
          </a:prstGeom>
          <a:noFill/>
          <a:ln>
            <a:noFill/>
          </a:ln>
        </p:spPr>
        <p:txBody>
          <a:bodyPr vert="horz" wrap="square" lIns="0" tIns="0" rIns="0" bIns="0" rtlCol="0" anchor="ctr"/>
          <a:lstStyle/>
          <a:p>
            <a:pPr algn="l">
              <a:lnSpc>
                <a:spcPct val="130000"/>
              </a:lnSpc>
            </a:pPr>
            <a:r>
              <a:rPr kumimoji="1" lang="en-US" altLang="zh-CN" sz="2400">
                <a:ln w="12700">
                  <a:noFill/>
                </a:ln>
                <a:solidFill>
                  <a:srgbClr val="000000">
                    <a:alpha val="100000"/>
                  </a:srgbClr>
                </a:solidFill>
                <a:latin typeface="Source Han Sans CN Bold" panose="020B0800000000000000" charset="-122"/>
                <a:ea typeface="Source Han Sans CN Bold" panose="020B0800000000000000" charset="-122"/>
                <a:cs typeface="Source Han Sans CN Bold" panose="020B0800000000000000" charset="-122"/>
              </a:rPr>
              <a:t>任务内容</a:t>
            </a:r>
            <a:endParaRPr kumimoji="1" lang="en-US" altLang="zh-CN" sz="2400">
              <a:ln w="12700">
                <a:noFill/>
              </a:ln>
              <a:solidFill>
                <a:srgbClr val="000000">
                  <a:alpha val="100000"/>
                </a:srgbClr>
              </a:solidFill>
              <a:latin typeface="Source Han Sans CN Bold" panose="020B0800000000000000" charset="-122"/>
              <a:ea typeface="Source Han Sans CN Bold" panose="020B0800000000000000" charset="-122"/>
              <a:cs typeface="Source Han Sans CN Bold" panose="020B0800000000000000" charset="-122"/>
            </a:endParaRPr>
          </a:p>
        </p:txBody>
      </p:sp>
      <p:sp>
        <p:nvSpPr>
          <p:cNvPr id="6" name="标题 1"/>
          <p:cNvSpPr txBox="1"/>
          <p:nvPr/>
        </p:nvSpPr>
        <p:spPr>
          <a:xfrm>
            <a:off x="660398" y="2987280"/>
            <a:ext cx="3217335" cy="2192105"/>
          </a:xfrm>
          <a:prstGeom prst="rect">
            <a:avLst/>
          </a:prstGeom>
          <a:noFill/>
          <a:ln>
            <a:noFill/>
          </a:ln>
        </p:spPr>
        <p:txBody>
          <a:bodyPr vert="horz" wrap="square" lIns="0" tIns="0" rIns="0" bIns="0" rtlCol="0" anchor="t"/>
          <a:lstStyle/>
          <a:p>
            <a:pPr indent="508000" algn="l" fontAlgn="auto">
              <a:lnSpc>
                <a:spcPct val="150000"/>
              </a:lnSpc>
              <a:extLst>
                <a:ext uri="{35155182-B16C-46BC-9424-99874614C6A1}">
                  <wpsdc:indentchars xmlns:wpsdc="http://www.wps.cn/officeDocument/2017/drawingmlCustomData" val="200" checksum="282533468"/>
                </a:ext>
              </a:extLst>
            </a:pPr>
            <a:r>
              <a:rPr kumimoji="1" lang="en-US" altLang="zh-CN" sz="2000">
                <a:ln w="12700">
                  <a:noFill/>
                </a:ln>
                <a:solidFill>
                  <a:srgbClr val="262626">
                    <a:alpha val="100000"/>
                  </a:srgbClr>
                </a:solidFill>
                <a:latin typeface="Source Han Sans" panose="020B0400000000000000" charset="-122"/>
                <a:ea typeface="Source Han Sans" panose="020B0400000000000000" charset="-122"/>
                <a:cs typeface="Source Han Sans" panose="020B0400000000000000" charset="-122"/>
              </a:rPr>
              <a:t>任务：设计一个班级成绩分析表，应用相对引用计算总分和平均分，使用绝对引用计算班级平均分，使用混合引用生成动态对比表。</a:t>
            </a:r>
            <a:endParaRPr kumimoji="1" lang="en-US" altLang="zh-CN" sz="2000">
              <a:ln w="12700">
                <a:noFill/>
              </a:ln>
              <a:solidFill>
                <a:srgbClr val="262626">
                  <a:alpha val="100000"/>
                </a:srgbClr>
              </a:solidFill>
              <a:latin typeface="Source Han Sans" panose="020B0400000000000000" charset="-122"/>
              <a:ea typeface="Source Han Sans" panose="020B0400000000000000" charset="-122"/>
              <a:cs typeface="Source Han Sans" panose="020B0400000000000000" charset="-122"/>
            </a:endParaRPr>
          </a:p>
        </p:txBody>
      </p:sp>
      <p:sp>
        <p:nvSpPr>
          <p:cNvPr id="7" name="标题 1"/>
          <p:cNvSpPr txBox="1"/>
          <p:nvPr>
            <p:custDataLst>
              <p:tags r:id="rId3"/>
            </p:custDataLst>
          </p:nvPr>
        </p:nvSpPr>
        <p:spPr>
          <a:xfrm rot="5400000">
            <a:off x="2053066" y="325473"/>
            <a:ext cx="432000" cy="3217335"/>
          </a:xfrm>
          <a:prstGeom prst="round2SameRect">
            <a:avLst>
              <a:gd name="adj1" fmla="val 50000"/>
              <a:gd name="adj2" fmla="val 0"/>
            </a:avLst>
          </a:prstGeom>
          <a:gradFill>
            <a:gsLst>
              <a:gs pos="10000">
                <a:schemeClr val="accent1"/>
              </a:gs>
              <a:gs pos="100000">
                <a:schemeClr val="accent1">
                  <a:lumMod val="60000"/>
                  <a:lumOff val="40000"/>
                </a:schemeClr>
              </a:gs>
            </a:gsLst>
            <a:lin ang="10800000" scaled="0"/>
          </a:gradFill>
          <a:ln w="12700" cap="sq">
            <a:noFill/>
            <a:miter/>
          </a:ln>
        </p:spPr>
        <p:txBody>
          <a:bodyPr vert="horz" wrap="square" lIns="0" tIns="0" rIns="0" bIns="0" rtlCol="0" anchor="ctr"/>
          <a:lstStyle/>
          <a:p>
            <a:pPr algn="ctr">
              <a:lnSpc>
                <a:spcPct val="110000"/>
              </a:lnSpc>
            </a:pPr>
            <a:endParaRPr kumimoji="1" lang="zh-CN" altLang="en-US"/>
          </a:p>
        </p:txBody>
      </p:sp>
      <p:sp>
        <p:nvSpPr>
          <p:cNvPr id="8" name="标题 1"/>
          <p:cNvSpPr txBox="1"/>
          <p:nvPr>
            <p:custDataLst>
              <p:tags r:id="rId4"/>
            </p:custDataLst>
          </p:nvPr>
        </p:nvSpPr>
        <p:spPr>
          <a:xfrm>
            <a:off x="768400" y="1790142"/>
            <a:ext cx="1944000" cy="288000"/>
          </a:xfrm>
          <a:prstGeom prst="rect">
            <a:avLst/>
          </a:prstGeom>
          <a:noFill/>
          <a:ln>
            <a:noFill/>
          </a:ln>
        </p:spPr>
        <p:txBody>
          <a:bodyPr vert="horz" wrap="none" lIns="0" tIns="0" rIns="0" bIns="0" rtlCol="0" anchor="ctr"/>
          <a:lstStyle/>
          <a:p>
            <a:pPr algn="l">
              <a:lnSpc>
                <a:spcPct val="110000"/>
              </a:lnSpc>
            </a:pPr>
            <a:r>
              <a:rPr kumimoji="1" lang="en-US" altLang="zh-CN" sz="2400">
                <a:ln w="12700">
                  <a:noFill/>
                </a:ln>
                <a:solidFill>
                  <a:srgbClr val="FFFFFF">
                    <a:alpha val="100000"/>
                  </a:srgbClr>
                </a:solidFill>
                <a:latin typeface="OPPOSans L" panose="00020600040101010101" charset="-122"/>
                <a:ea typeface="OPPOSans L" panose="00020600040101010101" charset="-122"/>
                <a:cs typeface="OPPOSans L" panose="00020600040101010101" charset="-122"/>
              </a:rPr>
              <a:t>Part 01</a:t>
            </a:r>
            <a:endParaRPr kumimoji="1" lang="en-US" altLang="zh-CN" sz="2400">
              <a:ln w="12700">
                <a:noFill/>
              </a:ln>
              <a:solidFill>
                <a:srgbClr val="FFFFFF">
                  <a:alpha val="100000"/>
                </a:srgbClr>
              </a:solidFill>
              <a:latin typeface="OPPOSans L" panose="00020600040101010101" charset="-122"/>
              <a:ea typeface="OPPOSans L" panose="00020600040101010101" charset="-122"/>
              <a:cs typeface="OPPOSans L" panose="00020600040101010101" charset="-122"/>
            </a:endParaRPr>
          </a:p>
        </p:txBody>
      </p:sp>
      <p:sp>
        <p:nvSpPr>
          <p:cNvPr id="11" name="标题 1"/>
          <p:cNvSpPr txBox="1"/>
          <p:nvPr>
            <p:custDataLst>
              <p:tags r:id="rId5"/>
            </p:custDataLst>
          </p:nvPr>
        </p:nvSpPr>
        <p:spPr>
          <a:xfrm>
            <a:off x="5116670" y="1790142"/>
            <a:ext cx="1944000" cy="288000"/>
          </a:xfrm>
          <a:prstGeom prst="rect">
            <a:avLst/>
          </a:prstGeom>
          <a:noFill/>
          <a:ln>
            <a:noFill/>
          </a:ln>
        </p:spPr>
        <p:txBody>
          <a:bodyPr vert="horz" wrap="none" lIns="0" tIns="0" rIns="0" bIns="0" rtlCol="0" anchor="ctr"/>
          <a:lstStyle/>
          <a:p>
            <a:pPr algn="l">
              <a:lnSpc>
                <a:spcPct val="110000"/>
              </a:lnSpc>
            </a:pPr>
            <a:r>
              <a:rPr kumimoji="1" lang="en-US" altLang="zh-CN" sz="2400">
                <a:ln w="12700">
                  <a:noFill/>
                </a:ln>
                <a:solidFill>
                  <a:srgbClr val="FFFFFF">
                    <a:alpha val="100000"/>
                  </a:srgbClr>
                </a:solidFill>
                <a:latin typeface="OPPOSans L" panose="00020600040101010101" charset="-122"/>
                <a:ea typeface="OPPOSans L" panose="00020600040101010101" charset="-122"/>
                <a:cs typeface="OPPOSans L" panose="00020600040101010101" charset="-122"/>
              </a:rPr>
              <a:t>Part 02</a:t>
            </a:r>
            <a:endParaRPr kumimoji="1" lang="en-US" altLang="zh-CN" sz="2400">
              <a:ln w="12700">
                <a:noFill/>
              </a:ln>
              <a:solidFill>
                <a:srgbClr val="FFFFFF">
                  <a:alpha val="100000"/>
                </a:srgbClr>
              </a:solidFill>
              <a:latin typeface="OPPOSans L" panose="00020600040101010101" charset="-122"/>
              <a:ea typeface="OPPOSans L" panose="00020600040101010101" charset="-122"/>
              <a:cs typeface="OPPOSans L" panose="00020600040101010101" charset="-122"/>
            </a:endParaRPr>
          </a:p>
        </p:txBody>
      </p:sp>
      <p:sp>
        <p:nvSpPr>
          <p:cNvPr id="13" name="标题 1"/>
          <p:cNvSpPr txBox="1"/>
          <p:nvPr/>
        </p:nvSpPr>
        <p:spPr>
          <a:xfrm>
            <a:off x="5087830" y="2961880"/>
            <a:ext cx="3217335" cy="2192105"/>
          </a:xfrm>
          <a:prstGeom prst="rect">
            <a:avLst/>
          </a:prstGeom>
          <a:noFill/>
          <a:ln>
            <a:noFill/>
          </a:ln>
        </p:spPr>
        <p:txBody>
          <a:bodyPr vert="horz" wrap="square" lIns="0" tIns="0" rIns="0" bIns="0" rtlCol="0" anchor="t"/>
          <a:lstStyle/>
          <a:p>
            <a:pPr algn="l">
              <a:lnSpc>
                <a:spcPct val="150000"/>
              </a:lnSpc>
            </a:pPr>
            <a:r>
              <a:rPr kumimoji="1" lang="en-US" altLang="zh-CN" sz="2000">
                <a:ln w="12700">
                  <a:noFill/>
                </a:ln>
                <a:solidFill>
                  <a:srgbClr val="262626">
                    <a:alpha val="100000"/>
                  </a:srgbClr>
                </a:solidFill>
                <a:latin typeface="Source Han Sans" panose="020B0400000000000000" charset="-122"/>
                <a:ea typeface="Source Han Sans" panose="020B0400000000000000" charset="-122"/>
                <a:cs typeface="Source Han Sans" panose="020B0400000000000000" charset="-122"/>
              </a:rPr>
              <a:t>提交方式：将完成的班级成绩分析表以Excel文件形式提交</a:t>
            </a:r>
            <a:r>
              <a:rPr kumimoji="1" lang="zh-CN" altLang="en-US" sz="2000">
                <a:ln w="12700">
                  <a:noFill/>
                </a:ln>
                <a:solidFill>
                  <a:srgbClr val="262626">
                    <a:alpha val="100000"/>
                  </a:srgbClr>
                </a:solidFill>
                <a:latin typeface="Source Han Sans" panose="020B0400000000000000" charset="-122"/>
                <a:ea typeface="Source Han Sans" panose="020B0400000000000000" charset="-122"/>
                <a:cs typeface="Source Han Sans" panose="020B0400000000000000" charset="-122"/>
              </a:rPr>
              <a:t>。</a:t>
            </a:r>
            <a:endParaRPr kumimoji="1" lang="zh-CN" altLang="en-US" sz="2000">
              <a:ln w="12700">
                <a:noFill/>
              </a:ln>
              <a:solidFill>
                <a:srgbClr val="262626">
                  <a:alpha val="100000"/>
                </a:srgbClr>
              </a:solidFill>
              <a:latin typeface="Source Han Sans" panose="020B0400000000000000" charset="-122"/>
              <a:ea typeface="Source Han Sans" panose="020B0400000000000000" charset="-122"/>
              <a:cs typeface="Source Han Sans" panose="020B0400000000000000" charset="-122"/>
            </a:endParaRPr>
          </a:p>
        </p:txBody>
      </p:sp>
      <p:cxnSp>
        <p:nvCxnSpPr>
          <p:cNvPr id="15" name="标题 1"/>
          <p:cNvCxnSpPr/>
          <p:nvPr/>
        </p:nvCxnSpPr>
        <p:spPr>
          <a:xfrm>
            <a:off x="686526" y="5473471"/>
            <a:ext cx="7704000" cy="0"/>
          </a:xfrm>
          <a:prstGeom prst="line">
            <a:avLst/>
          </a:prstGeom>
          <a:noFill/>
          <a:ln w="19050" cap="sq">
            <a:solidFill>
              <a:schemeClr val="accent1">
                <a:lumMod val="40000"/>
                <a:lumOff val="60000"/>
              </a:schemeClr>
            </a:solidFill>
            <a:round/>
            <a:headEnd type="none"/>
            <a:tailEnd type="none"/>
          </a:ln>
        </p:spPr>
      </p:cxnSp>
      <p:sp>
        <p:nvSpPr>
          <p:cNvPr id="16" name="标题 1"/>
          <p:cNvSpPr txBox="1"/>
          <p:nvPr/>
        </p:nvSpPr>
        <p:spPr>
          <a:xfrm>
            <a:off x="4507112" y="5419471"/>
            <a:ext cx="108000" cy="108000"/>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a:off x="8338058" y="5419471"/>
            <a:ext cx="108000" cy="108000"/>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8" name="标题 1"/>
          <p:cNvSpPr txBox="1"/>
          <p:nvPr/>
        </p:nvSpPr>
        <p:spPr>
          <a:xfrm>
            <a:off x="632527" y="5419471"/>
            <a:ext cx="108000" cy="108000"/>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nvSpPr>
        <p:spPr>
          <a:xfrm>
            <a:off x="130630" y="145525"/>
            <a:ext cx="8790534" cy="645458"/>
          </a:xfrm>
          <a:prstGeom prst="rect">
            <a:avLst/>
          </a:prstGeom>
          <a:solidFill>
            <a:schemeClr val="accent1"/>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a:off x="691137" y="252254"/>
            <a:ext cx="7907297" cy="432000"/>
          </a:xfrm>
          <a:prstGeom prst="rect">
            <a:avLst/>
          </a:prstGeom>
          <a:noFill/>
          <a:ln cap="sq">
            <a:noFill/>
          </a:ln>
        </p:spPr>
        <p:txBody>
          <a:bodyPr vert="horz" wrap="square" lIns="0" tIns="0" rIns="0" bIns="0" rtlCol="0" anchor="ctr"/>
          <a:lstStyle/>
          <a:p>
            <a:pPr algn="l">
              <a:lnSpc>
                <a:spcPct val="110000"/>
              </a:lnSpc>
            </a:pPr>
            <a:r>
              <a:rPr kumimoji="1" lang="en-US" altLang="zh-CN" sz="2800">
                <a:ln w="12700">
                  <a:noFill/>
                </a:ln>
                <a:solidFill>
                  <a:srgbClr val="FFFFFF">
                    <a:alpha val="100000"/>
                  </a:srgbClr>
                </a:solidFill>
                <a:latin typeface="Source Han Sans CN Bold" panose="020B0800000000000000" charset="-122"/>
                <a:ea typeface="Source Han Sans CN Bold" panose="020B0800000000000000" charset="-122"/>
                <a:cs typeface="Source Han Sans CN Bold" panose="020B0800000000000000" charset="-122"/>
              </a:rPr>
              <a:t>课后任务</a:t>
            </a:r>
            <a:endParaRPr kumimoji="1" lang="zh-CN" altLang="en-US"/>
          </a:p>
        </p:txBody>
      </p:sp>
      <p:sp>
        <p:nvSpPr>
          <p:cNvPr id="21" name="标题 1"/>
          <p:cNvSpPr txBox="1"/>
          <p:nvPr/>
        </p:nvSpPr>
        <p:spPr>
          <a:xfrm>
            <a:off x="0" y="0"/>
            <a:ext cx="859667" cy="859667"/>
          </a:xfrm>
          <a:prstGeom prst="diagStripe">
            <a:avLst>
              <a:gd name="adj" fmla="val 54000"/>
            </a:avLst>
          </a:prstGeom>
          <a:solidFill>
            <a:schemeClr val="accent1">
              <a:lumMod val="75000"/>
            </a:schemeClr>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22" name="标题 1"/>
          <p:cNvSpPr txBox="1"/>
          <p:nvPr/>
        </p:nvSpPr>
        <p:spPr>
          <a:xfrm flipH="1">
            <a:off x="8974952" y="145525"/>
            <a:ext cx="138312" cy="645458"/>
          </a:xfrm>
          <a:prstGeom prst="rect">
            <a:avLst/>
          </a:prstGeom>
          <a:solidFill>
            <a:schemeClr val="accent1">
              <a:lumMod val="60000"/>
              <a:lumOff val="40000"/>
            </a:schemeClr>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23" name="标题 1"/>
          <p:cNvSpPr txBox="1"/>
          <p:nvPr/>
        </p:nvSpPr>
        <p:spPr>
          <a:xfrm flipH="1">
            <a:off x="9167052" y="145525"/>
            <a:ext cx="138312" cy="645458"/>
          </a:xfrm>
          <a:prstGeom prst="rect">
            <a:avLst/>
          </a:prstGeom>
          <a:solidFill>
            <a:schemeClr val="accent1">
              <a:lumMod val="40000"/>
              <a:lumOff val="60000"/>
            </a:schemeClr>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24" name="标题 1"/>
          <p:cNvSpPr txBox="1"/>
          <p:nvPr/>
        </p:nvSpPr>
        <p:spPr>
          <a:xfrm flipH="1">
            <a:off x="9359153" y="145525"/>
            <a:ext cx="138312" cy="645458"/>
          </a:xfrm>
          <a:prstGeom prst="rect">
            <a:avLst/>
          </a:prstGeom>
          <a:solidFill>
            <a:schemeClr val="accent1">
              <a:lumMod val="20000"/>
              <a:lumOff val="80000"/>
            </a:schemeClr>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25" name="标题 1"/>
          <p:cNvSpPr txBox="1"/>
          <p:nvPr>
            <p:custDataLst>
              <p:tags r:id="rId6"/>
            </p:custDataLst>
          </p:nvPr>
        </p:nvSpPr>
        <p:spPr>
          <a:xfrm>
            <a:off x="5087830" y="2277123"/>
            <a:ext cx="3217335" cy="720000"/>
          </a:xfrm>
          <a:prstGeom prst="rect">
            <a:avLst/>
          </a:prstGeom>
          <a:noFill/>
          <a:ln>
            <a:noFill/>
          </a:ln>
        </p:spPr>
        <p:txBody>
          <a:bodyPr vert="horz" wrap="square" lIns="0" tIns="0" rIns="0" bIns="0" rtlCol="0" anchor="ctr"/>
          <a:p>
            <a:pPr algn="l">
              <a:lnSpc>
                <a:spcPct val="130000"/>
              </a:lnSpc>
              <a:buClrTx/>
              <a:buSzTx/>
              <a:buFontTx/>
            </a:pPr>
            <a:r>
              <a:rPr kumimoji="1" lang="en-US" altLang="zh-CN" sz="2400">
                <a:ln w="12700">
                  <a:noFill/>
                </a:ln>
                <a:solidFill>
                  <a:srgbClr val="000000">
                    <a:alpha val="100000"/>
                  </a:srgbClr>
                </a:solidFill>
                <a:latin typeface="Source Han Sans CN Bold" panose="020B0800000000000000" charset="-122"/>
                <a:ea typeface="Source Han Sans CN Bold" panose="020B0800000000000000" charset="-122"/>
                <a:cs typeface="Source Han Sans CN Bold" panose="020B0800000000000000" charset="-122"/>
              </a:rPr>
              <a:t>任务提交</a:t>
            </a:r>
            <a:endParaRPr kumimoji="1" lang="en-US" altLang="zh-CN" sz="2400">
              <a:ln w="12700">
                <a:noFill/>
              </a:ln>
              <a:solidFill>
                <a:srgbClr val="000000">
                  <a:alpha val="100000"/>
                </a:srgbClr>
              </a:solidFill>
              <a:latin typeface="Source Han Sans CN Bold" panose="020B0800000000000000" charset="-122"/>
              <a:ea typeface="Source Han Sans CN Bold" panose="020B0800000000000000" charset="-122"/>
              <a:cs typeface="Source Han Sans CN Bold" panose="020B0800000000000000"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36000">
                <a:schemeClr val="accent1">
                  <a:lumMod val="20000"/>
                  <a:lumOff val="80000"/>
                  <a:alpha val="0"/>
                </a:schemeClr>
              </a:gs>
              <a:gs pos="100000">
                <a:schemeClr val="accent1">
                  <a:lumMod val="40000"/>
                  <a:lumOff val="60000"/>
                  <a:alpha val="20000"/>
                </a:schemeClr>
              </a:gs>
            </a:gsLst>
            <a:lin ang="540000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custDataLst>
              <p:tags r:id="rId1"/>
            </p:custDataLst>
          </p:nvPr>
        </p:nvSpPr>
        <p:spPr>
          <a:xfrm>
            <a:off x="7605370" y="1922891"/>
            <a:ext cx="2591939" cy="3414637"/>
          </a:xfrm>
          <a:custGeom>
            <a:avLst/>
            <a:gdLst>
              <a:gd name="connsiteX0" fmla="*/ 0 w 2909881"/>
              <a:gd name="connsiteY0" fmla="*/ 0 h 2951158"/>
              <a:gd name="connsiteX1" fmla="*/ 580533 w 2909881"/>
              <a:gd name="connsiteY1" fmla="*/ 0 h 2951158"/>
              <a:gd name="connsiteX2" fmla="*/ 704275 w 2909881"/>
              <a:gd name="connsiteY2" fmla="*/ 98729 h 2951158"/>
              <a:gd name="connsiteX3" fmla="*/ 2205605 w 2909881"/>
              <a:gd name="connsiteY3" fmla="*/ 98729 h 2951158"/>
              <a:gd name="connsiteX4" fmla="*/ 2329347 w 2909881"/>
              <a:gd name="connsiteY4" fmla="*/ 0 h 2951158"/>
              <a:gd name="connsiteX5" fmla="*/ 2909881 w 2909881"/>
              <a:gd name="connsiteY5" fmla="*/ 0 h 2951158"/>
              <a:gd name="connsiteX6" fmla="*/ 2909881 w 2909881"/>
              <a:gd name="connsiteY6" fmla="*/ 2951158 h 2951158"/>
              <a:gd name="connsiteX7" fmla="*/ 0 w 2909881"/>
              <a:gd name="connsiteY7" fmla="*/ 2951158 h 2951158"/>
            </a:gdLst>
            <a:ahLst/>
            <a:cxnLst/>
            <a:rect l="l" t="t" r="r" b="b"/>
            <a:pathLst>
              <a:path w="2909881" h="2951158">
                <a:moveTo>
                  <a:pt x="0" y="0"/>
                </a:moveTo>
                <a:lnTo>
                  <a:pt x="580533" y="0"/>
                </a:lnTo>
                <a:lnTo>
                  <a:pt x="704275" y="98729"/>
                </a:lnTo>
                <a:lnTo>
                  <a:pt x="2205605" y="98729"/>
                </a:lnTo>
                <a:lnTo>
                  <a:pt x="2329347" y="0"/>
                </a:lnTo>
                <a:lnTo>
                  <a:pt x="2909881" y="0"/>
                </a:lnTo>
                <a:lnTo>
                  <a:pt x="2909881" y="2951158"/>
                </a:lnTo>
                <a:lnTo>
                  <a:pt x="0" y="2951158"/>
                </a:lnTo>
                <a:close/>
              </a:path>
            </a:pathLst>
          </a:custGeom>
          <a:solidFill>
            <a:schemeClr val="bg1"/>
          </a:solidFill>
          <a:ln w="12700" cap="sq">
            <a:solidFill>
              <a:schemeClr val="accent1"/>
            </a:solidFill>
            <a:miter/>
          </a:ln>
          <a:effectLst>
            <a:outerShdw blurRad="190500" algn="ctr" rotWithShape="0">
              <a:schemeClr val="accent1">
                <a:alpha val="70000"/>
              </a:schemeClr>
            </a:outerShdw>
          </a:effectLst>
        </p:spPr>
        <p:txBody>
          <a:bodyPr vert="horz" wrap="square" lIns="91440" tIns="45720" rIns="91440" bIns="45720" rtlCol="0" anchor="ctr"/>
          <a:lstStyle/>
          <a:p>
            <a:pPr algn="ctr">
              <a:lnSpc>
                <a:spcPct val="100000"/>
              </a:lnSpc>
            </a:pPr>
            <a:endParaRPr kumimoji="1" lang="zh-CN" altLang="en-US"/>
          </a:p>
        </p:txBody>
      </p:sp>
      <p:sp>
        <p:nvSpPr>
          <p:cNvPr id="4" name="标题 1"/>
          <p:cNvSpPr txBox="1"/>
          <p:nvPr>
            <p:custDataLst>
              <p:tags r:id="rId2"/>
            </p:custDataLst>
          </p:nvPr>
        </p:nvSpPr>
        <p:spPr>
          <a:xfrm>
            <a:off x="4800031" y="1309280"/>
            <a:ext cx="2591939" cy="3414637"/>
          </a:xfrm>
          <a:custGeom>
            <a:avLst/>
            <a:gdLst>
              <a:gd name="connsiteX0" fmla="*/ 0 w 2909881"/>
              <a:gd name="connsiteY0" fmla="*/ 0 h 2951158"/>
              <a:gd name="connsiteX1" fmla="*/ 580533 w 2909881"/>
              <a:gd name="connsiteY1" fmla="*/ 0 h 2951158"/>
              <a:gd name="connsiteX2" fmla="*/ 704275 w 2909881"/>
              <a:gd name="connsiteY2" fmla="*/ 98729 h 2951158"/>
              <a:gd name="connsiteX3" fmla="*/ 2205605 w 2909881"/>
              <a:gd name="connsiteY3" fmla="*/ 98729 h 2951158"/>
              <a:gd name="connsiteX4" fmla="*/ 2329347 w 2909881"/>
              <a:gd name="connsiteY4" fmla="*/ 0 h 2951158"/>
              <a:gd name="connsiteX5" fmla="*/ 2909881 w 2909881"/>
              <a:gd name="connsiteY5" fmla="*/ 0 h 2951158"/>
              <a:gd name="connsiteX6" fmla="*/ 2909881 w 2909881"/>
              <a:gd name="connsiteY6" fmla="*/ 2951158 h 2951158"/>
              <a:gd name="connsiteX7" fmla="*/ 0 w 2909881"/>
              <a:gd name="connsiteY7" fmla="*/ 2951158 h 2951158"/>
            </a:gdLst>
            <a:ahLst/>
            <a:cxnLst/>
            <a:rect l="l" t="t" r="r" b="b"/>
            <a:pathLst>
              <a:path w="2909881" h="2951158">
                <a:moveTo>
                  <a:pt x="0" y="0"/>
                </a:moveTo>
                <a:lnTo>
                  <a:pt x="580533" y="0"/>
                </a:lnTo>
                <a:lnTo>
                  <a:pt x="704275" y="98729"/>
                </a:lnTo>
                <a:lnTo>
                  <a:pt x="2205605" y="98729"/>
                </a:lnTo>
                <a:lnTo>
                  <a:pt x="2329347" y="0"/>
                </a:lnTo>
                <a:lnTo>
                  <a:pt x="2909881" y="0"/>
                </a:lnTo>
                <a:lnTo>
                  <a:pt x="2909881" y="2951158"/>
                </a:lnTo>
                <a:lnTo>
                  <a:pt x="0" y="2951158"/>
                </a:lnTo>
                <a:close/>
              </a:path>
            </a:pathLst>
          </a:custGeom>
          <a:solidFill>
            <a:schemeClr val="bg1"/>
          </a:solidFill>
          <a:ln w="12700" cap="sq">
            <a:solidFill>
              <a:schemeClr val="accent1"/>
            </a:solidFill>
            <a:miter/>
          </a:ln>
          <a:effectLst>
            <a:outerShdw blurRad="190500" algn="ctr" rotWithShape="0">
              <a:schemeClr val="accent1">
                <a:alpha val="70000"/>
              </a:schemeClr>
            </a:outerShdw>
          </a:effectLst>
        </p:spPr>
        <p:txBody>
          <a:bodyPr vert="horz" wrap="square" lIns="91440" tIns="45720" rIns="91440" bIns="45720" rtlCol="0" anchor="ctr"/>
          <a:lstStyle/>
          <a:p>
            <a:pPr algn="ctr">
              <a:lnSpc>
                <a:spcPct val="100000"/>
              </a:lnSpc>
            </a:pPr>
            <a:endParaRPr kumimoji="1" lang="zh-CN" altLang="en-US"/>
          </a:p>
        </p:txBody>
      </p:sp>
      <p:grpSp>
        <p:nvGrpSpPr>
          <p:cNvPr id="5" name="组合 4"/>
          <p:cNvGrpSpPr/>
          <p:nvPr>
            <p:custDataLst>
              <p:tags r:id="rId3"/>
            </p:custDataLst>
          </p:nvPr>
        </p:nvGrpSpPr>
        <p:grpSpPr>
          <a:xfrm>
            <a:off x="1107451" y="5478418"/>
            <a:ext cx="9873434" cy="757282"/>
            <a:chOff x="1107451" y="5478418"/>
            <a:chExt cx="9873434" cy="757282"/>
          </a:xfrm>
        </p:grpSpPr>
        <p:sp>
          <p:nvSpPr>
            <p:cNvPr id="6" name="标题 1"/>
            <p:cNvSpPr txBox="1"/>
            <p:nvPr>
              <p:custDataLst>
                <p:tags r:id="rId4"/>
              </p:custDataLst>
            </p:nvPr>
          </p:nvSpPr>
          <p:spPr>
            <a:xfrm>
              <a:off x="1107451" y="5491545"/>
              <a:ext cx="9873434" cy="744155"/>
            </a:xfrm>
            <a:prstGeom prst="ellipse">
              <a:avLst/>
            </a:prstGeom>
            <a:noFill/>
            <a:ln w="22225" cap="sq">
              <a:gradFill>
                <a:gsLst>
                  <a:gs pos="26000">
                    <a:schemeClr val="accent1">
                      <a:alpha val="0"/>
                    </a:schemeClr>
                  </a:gs>
                  <a:gs pos="100000">
                    <a:schemeClr val="accent1"/>
                  </a:gs>
                </a:gsLst>
                <a:lin ang="5400000" scaled="0"/>
              </a:grad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custDataLst>
                <p:tags r:id="rId5"/>
              </p:custDataLst>
            </p:nvPr>
          </p:nvSpPr>
          <p:spPr>
            <a:xfrm>
              <a:off x="2399047" y="5478418"/>
              <a:ext cx="7290247" cy="549462"/>
            </a:xfrm>
            <a:prstGeom prst="ellipse">
              <a:avLst/>
            </a:prstGeom>
            <a:noFill/>
            <a:ln w="12700" cap="sq">
              <a:gradFill>
                <a:gsLst>
                  <a:gs pos="23000">
                    <a:schemeClr val="accent1">
                      <a:alpha val="0"/>
                    </a:schemeClr>
                  </a:gs>
                  <a:gs pos="100000">
                    <a:schemeClr val="accent1">
                      <a:alpha val="50000"/>
                    </a:schemeClr>
                  </a:gs>
                </a:gsLst>
                <a:lin ang="5400000" scaled="0"/>
              </a:grad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custDataLst>
                <p:tags r:id="rId6"/>
              </p:custDataLst>
            </p:nvPr>
          </p:nvSpPr>
          <p:spPr>
            <a:xfrm>
              <a:off x="1946988" y="5485248"/>
              <a:ext cx="8194365" cy="617604"/>
            </a:xfrm>
            <a:prstGeom prst="ellipse">
              <a:avLst/>
            </a:prstGeom>
            <a:noFill/>
            <a:ln w="9525" cap="sq">
              <a:gradFill>
                <a:gsLst>
                  <a:gs pos="38000">
                    <a:schemeClr val="accent1">
                      <a:alpha val="0"/>
                    </a:schemeClr>
                  </a:gs>
                  <a:gs pos="100000">
                    <a:schemeClr val="accent1">
                      <a:alpha val="30000"/>
                    </a:schemeClr>
                  </a:gs>
                </a:gsLst>
                <a:lin ang="5400000" scaled="0"/>
              </a:gradFill>
              <a:miter/>
            </a:ln>
          </p:spPr>
          <p:txBody>
            <a:bodyPr vert="horz" wrap="square" lIns="91440" tIns="45720" rIns="91440" bIns="45720" rtlCol="0" anchor="ctr"/>
            <a:lstStyle/>
            <a:p>
              <a:pPr algn="ctr">
                <a:lnSpc>
                  <a:spcPct val="110000"/>
                </a:lnSpc>
              </a:pPr>
              <a:endParaRPr kumimoji="1" lang="zh-CN" altLang="en-US"/>
            </a:p>
          </p:txBody>
        </p:sp>
      </p:grpSp>
      <p:grpSp>
        <p:nvGrpSpPr>
          <p:cNvPr id="9" name="组合 8"/>
          <p:cNvGrpSpPr/>
          <p:nvPr>
            <p:custDataLst>
              <p:tags r:id="rId7"/>
            </p:custDataLst>
          </p:nvPr>
        </p:nvGrpSpPr>
        <p:grpSpPr>
          <a:xfrm>
            <a:off x="5288280" y="4870453"/>
            <a:ext cx="1576824" cy="1022666"/>
            <a:chOff x="5288280" y="4870453"/>
            <a:chExt cx="1576824" cy="1022666"/>
          </a:xfrm>
        </p:grpSpPr>
        <p:sp>
          <p:nvSpPr>
            <p:cNvPr id="10" name="标题 1"/>
            <p:cNvSpPr txBox="1"/>
            <p:nvPr>
              <p:custDataLst>
                <p:tags r:id="rId8"/>
              </p:custDataLst>
            </p:nvPr>
          </p:nvSpPr>
          <p:spPr>
            <a:xfrm flipV="1">
              <a:off x="5520818" y="5284450"/>
              <a:ext cx="296031" cy="561780"/>
            </a:xfrm>
            <a:prstGeom prst="downArrow">
              <a:avLst/>
            </a:prstGeom>
            <a:gradFill>
              <a:gsLst>
                <a:gs pos="0">
                  <a:schemeClr val="accent1">
                    <a:alpha val="16000"/>
                  </a:schemeClr>
                </a:gs>
                <a:gs pos="100000">
                  <a:schemeClr val="accent1">
                    <a:lumMod val="20000"/>
                    <a:lumOff val="80000"/>
                    <a:alpha val="0"/>
                  </a:schemeClr>
                </a:gs>
              </a:gsLst>
              <a:lin ang="16200000" scaled="0"/>
            </a:gradFill>
            <a:ln w="6350" cap="sq">
              <a:gradFill>
                <a:gsLst>
                  <a:gs pos="46000">
                    <a:schemeClr val="accent1">
                      <a:alpha val="0"/>
                    </a:schemeClr>
                  </a:gs>
                  <a:gs pos="100000">
                    <a:schemeClr val="accent1"/>
                  </a:gs>
                </a:gsLst>
                <a:lin ang="5400000" scaled="0"/>
              </a:gradFill>
              <a:miter/>
            </a:ln>
          </p:spPr>
          <p:txBody>
            <a:bodyPr vert="horz" wrap="square" lIns="91440" tIns="45720" rIns="91440" bIns="45720" rtlCol="0" anchor="ctr"/>
            <a:lstStyle/>
            <a:p>
              <a:pPr algn="ctr">
                <a:lnSpc>
                  <a:spcPct val="100000"/>
                </a:lnSpc>
              </a:pPr>
              <a:endParaRPr kumimoji="1" lang="zh-CN" altLang="en-US"/>
            </a:p>
          </p:txBody>
        </p:sp>
        <p:sp>
          <p:nvSpPr>
            <p:cNvPr id="11" name="标题 1"/>
            <p:cNvSpPr txBox="1"/>
            <p:nvPr>
              <p:custDataLst>
                <p:tags r:id="rId9"/>
              </p:custDataLst>
            </p:nvPr>
          </p:nvSpPr>
          <p:spPr>
            <a:xfrm flipV="1">
              <a:off x="5838619" y="4870453"/>
              <a:ext cx="538897" cy="1022666"/>
            </a:xfrm>
            <a:prstGeom prst="downArrow">
              <a:avLst/>
            </a:prstGeom>
            <a:gradFill>
              <a:gsLst>
                <a:gs pos="0">
                  <a:schemeClr val="accent1">
                    <a:alpha val="16000"/>
                  </a:schemeClr>
                </a:gs>
                <a:gs pos="100000">
                  <a:schemeClr val="accent1">
                    <a:lumMod val="20000"/>
                    <a:lumOff val="80000"/>
                    <a:alpha val="0"/>
                  </a:schemeClr>
                </a:gs>
              </a:gsLst>
              <a:lin ang="16200000" scaled="0"/>
            </a:gradFill>
            <a:ln w="6350" cap="sq">
              <a:gradFill>
                <a:gsLst>
                  <a:gs pos="46000">
                    <a:schemeClr val="accent1">
                      <a:alpha val="0"/>
                    </a:schemeClr>
                  </a:gs>
                  <a:gs pos="100000">
                    <a:schemeClr val="accent1"/>
                  </a:gs>
                </a:gsLst>
                <a:lin ang="5400000" scaled="0"/>
              </a:gradFill>
              <a:miter/>
            </a:ln>
          </p:spPr>
          <p:txBody>
            <a:bodyPr vert="horz" wrap="square" lIns="91440" tIns="45720" rIns="91440" bIns="45720" rtlCol="0" anchor="ctr"/>
            <a:lstStyle/>
            <a:p>
              <a:pPr algn="ctr">
                <a:lnSpc>
                  <a:spcPct val="100000"/>
                </a:lnSpc>
              </a:pPr>
              <a:endParaRPr kumimoji="1" lang="zh-CN" altLang="en-US"/>
            </a:p>
          </p:txBody>
        </p:sp>
        <p:sp>
          <p:nvSpPr>
            <p:cNvPr id="12" name="标题 1"/>
            <p:cNvSpPr txBox="1"/>
            <p:nvPr>
              <p:custDataLst>
                <p:tags r:id="rId10"/>
              </p:custDataLst>
            </p:nvPr>
          </p:nvSpPr>
          <p:spPr>
            <a:xfrm flipV="1">
              <a:off x="6399286" y="5284450"/>
              <a:ext cx="296031" cy="561780"/>
            </a:xfrm>
            <a:prstGeom prst="downArrow">
              <a:avLst/>
            </a:prstGeom>
            <a:gradFill>
              <a:gsLst>
                <a:gs pos="0">
                  <a:schemeClr val="accent1">
                    <a:alpha val="16000"/>
                  </a:schemeClr>
                </a:gs>
                <a:gs pos="100000">
                  <a:schemeClr val="accent1">
                    <a:lumMod val="20000"/>
                    <a:lumOff val="80000"/>
                    <a:alpha val="0"/>
                  </a:schemeClr>
                </a:gs>
              </a:gsLst>
              <a:lin ang="16200000" scaled="0"/>
            </a:gradFill>
            <a:ln w="6350" cap="sq">
              <a:gradFill>
                <a:gsLst>
                  <a:gs pos="46000">
                    <a:schemeClr val="accent1">
                      <a:alpha val="0"/>
                    </a:schemeClr>
                  </a:gs>
                  <a:gs pos="100000">
                    <a:schemeClr val="accent1"/>
                  </a:gs>
                </a:gsLst>
                <a:lin ang="5400000" scaled="0"/>
              </a:gradFill>
              <a:miter/>
            </a:ln>
          </p:spPr>
          <p:txBody>
            <a:bodyPr vert="horz" wrap="square" lIns="91440" tIns="45720" rIns="91440" bIns="45720" rtlCol="0" anchor="ctr"/>
            <a:lstStyle/>
            <a:p>
              <a:pPr algn="ctr">
                <a:lnSpc>
                  <a:spcPct val="100000"/>
                </a:lnSpc>
              </a:pPr>
              <a:endParaRPr kumimoji="1" lang="zh-CN" altLang="en-US"/>
            </a:p>
          </p:txBody>
        </p:sp>
        <p:sp>
          <p:nvSpPr>
            <p:cNvPr id="13" name="标题 1"/>
            <p:cNvSpPr txBox="1"/>
            <p:nvPr>
              <p:custDataLst>
                <p:tags r:id="rId11"/>
              </p:custDataLst>
            </p:nvPr>
          </p:nvSpPr>
          <p:spPr>
            <a:xfrm flipV="1">
              <a:off x="6717088" y="5540645"/>
              <a:ext cx="148016" cy="280890"/>
            </a:xfrm>
            <a:prstGeom prst="downArrow">
              <a:avLst/>
            </a:prstGeom>
            <a:gradFill>
              <a:gsLst>
                <a:gs pos="0">
                  <a:schemeClr val="accent1">
                    <a:alpha val="16000"/>
                  </a:schemeClr>
                </a:gs>
                <a:gs pos="100000">
                  <a:schemeClr val="accent1">
                    <a:lumMod val="20000"/>
                    <a:lumOff val="80000"/>
                    <a:alpha val="0"/>
                  </a:schemeClr>
                </a:gs>
              </a:gsLst>
              <a:lin ang="16200000" scaled="0"/>
            </a:gradFill>
            <a:ln w="6350" cap="sq">
              <a:gradFill>
                <a:gsLst>
                  <a:gs pos="46000">
                    <a:schemeClr val="accent1">
                      <a:alpha val="0"/>
                    </a:schemeClr>
                  </a:gs>
                  <a:gs pos="100000">
                    <a:schemeClr val="accent1"/>
                  </a:gs>
                </a:gsLst>
                <a:lin ang="5400000" scaled="0"/>
              </a:gradFill>
              <a:miter/>
            </a:ln>
          </p:spPr>
          <p:txBody>
            <a:bodyPr vert="horz" wrap="square" lIns="91440" tIns="45720" rIns="91440" bIns="45720" rtlCol="0" anchor="ctr"/>
            <a:lstStyle/>
            <a:p>
              <a:pPr algn="ctr">
                <a:lnSpc>
                  <a:spcPct val="100000"/>
                </a:lnSpc>
              </a:pPr>
              <a:endParaRPr kumimoji="1" lang="zh-CN" altLang="en-US"/>
            </a:p>
          </p:txBody>
        </p:sp>
        <p:sp>
          <p:nvSpPr>
            <p:cNvPr id="14" name="标题 1"/>
            <p:cNvSpPr txBox="1"/>
            <p:nvPr>
              <p:custDataLst>
                <p:tags r:id="rId12"/>
              </p:custDataLst>
            </p:nvPr>
          </p:nvSpPr>
          <p:spPr>
            <a:xfrm flipV="1">
              <a:off x="5288280" y="5540645"/>
              <a:ext cx="148016" cy="280890"/>
            </a:xfrm>
            <a:prstGeom prst="downArrow">
              <a:avLst/>
            </a:prstGeom>
            <a:gradFill>
              <a:gsLst>
                <a:gs pos="0">
                  <a:schemeClr val="accent1">
                    <a:alpha val="16000"/>
                  </a:schemeClr>
                </a:gs>
                <a:gs pos="100000">
                  <a:schemeClr val="accent1">
                    <a:lumMod val="20000"/>
                    <a:lumOff val="80000"/>
                    <a:alpha val="0"/>
                  </a:schemeClr>
                </a:gs>
              </a:gsLst>
              <a:lin ang="16200000" scaled="0"/>
            </a:gradFill>
            <a:ln w="6350" cap="sq">
              <a:gradFill>
                <a:gsLst>
                  <a:gs pos="46000">
                    <a:schemeClr val="accent1">
                      <a:alpha val="0"/>
                    </a:schemeClr>
                  </a:gs>
                  <a:gs pos="100000">
                    <a:schemeClr val="accent1"/>
                  </a:gs>
                </a:gsLst>
                <a:lin ang="5400000" scaled="0"/>
              </a:gradFill>
              <a:miter/>
            </a:ln>
          </p:spPr>
          <p:txBody>
            <a:bodyPr vert="horz" wrap="square" lIns="91440" tIns="45720" rIns="91440" bIns="45720" rtlCol="0" anchor="ctr"/>
            <a:lstStyle/>
            <a:p>
              <a:pPr algn="ctr">
                <a:lnSpc>
                  <a:spcPct val="100000"/>
                </a:lnSpc>
              </a:pPr>
              <a:endParaRPr kumimoji="1" lang="zh-CN" altLang="en-US"/>
            </a:p>
          </p:txBody>
        </p:sp>
      </p:grpSp>
      <p:sp>
        <p:nvSpPr>
          <p:cNvPr id="15" name="标题 1"/>
          <p:cNvSpPr txBox="1"/>
          <p:nvPr>
            <p:custDataLst>
              <p:tags r:id="rId13"/>
            </p:custDataLst>
          </p:nvPr>
        </p:nvSpPr>
        <p:spPr>
          <a:xfrm flipH="1">
            <a:off x="7112048" y="4471687"/>
            <a:ext cx="279925" cy="252230"/>
          </a:xfrm>
          <a:prstGeom prst="rtTriangl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custDataLst>
              <p:tags r:id="rId14"/>
            </p:custDataLst>
          </p:nvPr>
        </p:nvSpPr>
        <p:spPr>
          <a:xfrm rot="10800000" flipH="1">
            <a:off x="4804185" y="1309282"/>
            <a:ext cx="294301" cy="252230"/>
          </a:xfrm>
          <a:prstGeom prst="rtTriangl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custDataLst>
              <p:tags r:id="rId15"/>
            </p:custDataLst>
          </p:nvPr>
        </p:nvSpPr>
        <p:spPr>
          <a:xfrm>
            <a:off x="4904108" y="1490899"/>
            <a:ext cx="2383783" cy="628487"/>
          </a:xfrm>
          <a:prstGeom prst="rect">
            <a:avLst/>
          </a:prstGeom>
          <a:noFill/>
          <a:ln>
            <a:noFill/>
          </a:ln>
        </p:spPr>
        <p:txBody>
          <a:bodyPr vert="horz" wrap="square" lIns="0" tIns="0" rIns="0" bIns="0" rtlCol="0" anchor="ctr"/>
          <a:lstStyle/>
          <a:p>
            <a:pPr algn="ctr">
              <a:lnSpc>
                <a:spcPct val="130000"/>
              </a:lnSpc>
            </a:pPr>
            <a:r>
              <a:rPr kumimoji="1" lang="en-US" altLang="zh-CN" sz="2400">
                <a:ln w="12700">
                  <a:noFill/>
                </a:ln>
                <a:solidFill>
                  <a:srgbClr val="40A796">
                    <a:alpha val="100000"/>
                  </a:srgbClr>
                </a:solidFill>
                <a:latin typeface="Source Han Sans CN Bold" panose="020B0800000000000000" charset="-122"/>
                <a:ea typeface="Source Han Sans CN Bold" panose="020B0800000000000000" charset="-122"/>
                <a:cs typeface="Source Han Sans CN Bold" panose="020B0800000000000000" charset="-122"/>
              </a:rPr>
              <a:t>学习目标</a:t>
            </a:r>
            <a:endParaRPr kumimoji="1" lang="en-US" altLang="zh-CN" sz="2400">
              <a:ln w="12700">
                <a:noFill/>
              </a:ln>
              <a:solidFill>
                <a:srgbClr val="40A796">
                  <a:alpha val="100000"/>
                </a:srgbClr>
              </a:solidFill>
              <a:latin typeface="Source Han Sans CN Bold" panose="020B0800000000000000" charset="-122"/>
              <a:ea typeface="Source Han Sans CN Bold" panose="020B0800000000000000" charset="-122"/>
              <a:cs typeface="Source Han Sans CN Bold" panose="020B0800000000000000" charset="-122"/>
            </a:endParaRPr>
          </a:p>
        </p:txBody>
      </p:sp>
      <p:sp>
        <p:nvSpPr>
          <p:cNvPr id="18" name="标题 1"/>
          <p:cNvSpPr txBox="1"/>
          <p:nvPr>
            <p:custDataLst>
              <p:tags r:id="rId16"/>
            </p:custDataLst>
          </p:nvPr>
        </p:nvSpPr>
        <p:spPr>
          <a:xfrm>
            <a:off x="1994689" y="1922891"/>
            <a:ext cx="2591939" cy="3414637"/>
          </a:xfrm>
          <a:custGeom>
            <a:avLst/>
            <a:gdLst>
              <a:gd name="connsiteX0" fmla="*/ 0 w 2909881"/>
              <a:gd name="connsiteY0" fmla="*/ 0 h 2951158"/>
              <a:gd name="connsiteX1" fmla="*/ 580533 w 2909881"/>
              <a:gd name="connsiteY1" fmla="*/ 0 h 2951158"/>
              <a:gd name="connsiteX2" fmla="*/ 704275 w 2909881"/>
              <a:gd name="connsiteY2" fmla="*/ 98729 h 2951158"/>
              <a:gd name="connsiteX3" fmla="*/ 2205605 w 2909881"/>
              <a:gd name="connsiteY3" fmla="*/ 98729 h 2951158"/>
              <a:gd name="connsiteX4" fmla="*/ 2329347 w 2909881"/>
              <a:gd name="connsiteY4" fmla="*/ 0 h 2951158"/>
              <a:gd name="connsiteX5" fmla="*/ 2909881 w 2909881"/>
              <a:gd name="connsiteY5" fmla="*/ 0 h 2951158"/>
              <a:gd name="connsiteX6" fmla="*/ 2909881 w 2909881"/>
              <a:gd name="connsiteY6" fmla="*/ 2951158 h 2951158"/>
              <a:gd name="connsiteX7" fmla="*/ 0 w 2909881"/>
              <a:gd name="connsiteY7" fmla="*/ 2951158 h 2951158"/>
            </a:gdLst>
            <a:ahLst/>
            <a:cxnLst/>
            <a:rect l="l" t="t" r="r" b="b"/>
            <a:pathLst>
              <a:path w="2909881" h="2951158">
                <a:moveTo>
                  <a:pt x="0" y="0"/>
                </a:moveTo>
                <a:lnTo>
                  <a:pt x="580533" y="0"/>
                </a:lnTo>
                <a:lnTo>
                  <a:pt x="704275" y="98729"/>
                </a:lnTo>
                <a:lnTo>
                  <a:pt x="2205605" y="98729"/>
                </a:lnTo>
                <a:lnTo>
                  <a:pt x="2329347" y="0"/>
                </a:lnTo>
                <a:lnTo>
                  <a:pt x="2909881" y="0"/>
                </a:lnTo>
                <a:lnTo>
                  <a:pt x="2909881" y="2951158"/>
                </a:lnTo>
                <a:lnTo>
                  <a:pt x="0" y="2951158"/>
                </a:lnTo>
                <a:close/>
              </a:path>
            </a:pathLst>
          </a:custGeom>
          <a:solidFill>
            <a:schemeClr val="bg1"/>
          </a:solidFill>
          <a:ln w="12700" cap="sq">
            <a:solidFill>
              <a:schemeClr val="accent1"/>
            </a:solidFill>
            <a:miter/>
          </a:ln>
          <a:effectLst>
            <a:outerShdw blurRad="190500" algn="ctr" rotWithShape="0">
              <a:schemeClr val="accent1">
                <a:alpha val="70000"/>
              </a:schemeClr>
            </a:outerShdw>
          </a:effectLst>
        </p:spPr>
        <p:txBody>
          <a:bodyPr vert="horz" wrap="square" lIns="91440" tIns="45720" rIns="91440" bIns="45720" rtlCol="0" anchor="ctr"/>
          <a:lstStyle/>
          <a:p>
            <a:pPr algn="ctr">
              <a:lnSpc>
                <a:spcPct val="100000"/>
              </a:lnSpc>
            </a:pPr>
            <a:endParaRPr kumimoji="1" lang="zh-CN" altLang="en-US"/>
          </a:p>
        </p:txBody>
      </p:sp>
      <p:sp>
        <p:nvSpPr>
          <p:cNvPr id="19" name="标题 1"/>
          <p:cNvSpPr txBox="1"/>
          <p:nvPr>
            <p:custDataLst>
              <p:tags r:id="rId17"/>
            </p:custDataLst>
          </p:nvPr>
        </p:nvSpPr>
        <p:spPr>
          <a:xfrm flipH="1">
            <a:off x="4306706" y="5085298"/>
            <a:ext cx="279925" cy="252230"/>
          </a:xfrm>
          <a:prstGeom prst="rtTriangl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custDataLst>
              <p:tags r:id="rId18"/>
            </p:custDataLst>
          </p:nvPr>
        </p:nvSpPr>
        <p:spPr>
          <a:xfrm rot="10800000" flipH="1">
            <a:off x="1998843" y="1922893"/>
            <a:ext cx="294301" cy="252230"/>
          </a:xfrm>
          <a:prstGeom prst="rtTriangl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custDataLst>
              <p:tags r:id="rId19"/>
            </p:custDataLst>
          </p:nvPr>
        </p:nvSpPr>
        <p:spPr>
          <a:xfrm>
            <a:off x="2098767" y="2104510"/>
            <a:ext cx="2383783" cy="628487"/>
          </a:xfrm>
          <a:prstGeom prst="rect">
            <a:avLst/>
          </a:prstGeom>
          <a:noFill/>
          <a:ln>
            <a:noFill/>
          </a:ln>
        </p:spPr>
        <p:txBody>
          <a:bodyPr vert="horz" wrap="square" lIns="0" tIns="0" rIns="0" bIns="0" rtlCol="0" anchor="ctr"/>
          <a:lstStyle/>
          <a:p>
            <a:pPr algn="ctr">
              <a:lnSpc>
                <a:spcPct val="130000"/>
              </a:lnSpc>
            </a:pPr>
            <a:r>
              <a:rPr kumimoji="1" lang="en-US" altLang="zh-CN" sz="2400">
                <a:ln w="12700">
                  <a:noFill/>
                </a:ln>
                <a:solidFill>
                  <a:srgbClr val="40A796">
                    <a:alpha val="100000"/>
                  </a:srgbClr>
                </a:solidFill>
                <a:latin typeface="Source Han Sans CN Bold" panose="020B0800000000000000" charset="-122"/>
                <a:ea typeface="Source Han Sans CN Bold" panose="020B0800000000000000" charset="-122"/>
                <a:cs typeface="Source Han Sans CN Bold" panose="020B0800000000000000" charset="-122"/>
              </a:rPr>
              <a:t>预告内容</a:t>
            </a:r>
            <a:endParaRPr kumimoji="1" lang="en-US" altLang="zh-CN" sz="2400">
              <a:ln w="12700">
                <a:noFill/>
              </a:ln>
              <a:solidFill>
                <a:srgbClr val="40A796">
                  <a:alpha val="100000"/>
                </a:srgbClr>
              </a:solidFill>
              <a:latin typeface="Source Han Sans CN Bold" panose="020B0800000000000000" charset="-122"/>
              <a:ea typeface="Source Han Sans CN Bold" panose="020B0800000000000000" charset="-122"/>
              <a:cs typeface="Source Han Sans CN Bold" panose="020B0800000000000000" charset="-122"/>
            </a:endParaRPr>
          </a:p>
        </p:txBody>
      </p:sp>
      <p:sp>
        <p:nvSpPr>
          <p:cNvPr id="22" name="标题 1"/>
          <p:cNvSpPr txBox="1"/>
          <p:nvPr>
            <p:custDataLst>
              <p:tags r:id="rId20"/>
            </p:custDataLst>
          </p:nvPr>
        </p:nvSpPr>
        <p:spPr>
          <a:xfrm>
            <a:off x="2022475" y="2787015"/>
            <a:ext cx="2543175" cy="2394585"/>
          </a:xfrm>
          <a:prstGeom prst="rect">
            <a:avLst/>
          </a:prstGeom>
          <a:noFill/>
          <a:ln>
            <a:noFill/>
          </a:ln>
        </p:spPr>
        <p:txBody>
          <a:bodyPr vert="horz" wrap="square" lIns="0" tIns="0" rIns="0" bIns="0" rtlCol="0" anchor="t"/>
          <a:lstStyle/>
          <a:p>
            <a:pPr algn="ctr">
              <a:lnSpc>
                <a:spcPct val="150000"/>
              </a:lnSpc>
              <a:buClrTx/>
              <a:buSzTx/>
              <a:buFontTx/>
            </a:pPr>
            <a:r>
              <a:rPr kumimoji="1" lang="zh-CN" altLang="en-US" sz="2000"/>
              <a:t>预告下次课程内容：深入学习excel中排序、筛选以及分类汇总，实现高效的数据查找和分析。</a:t>
            </a:r>
            <a:endParaRPr kumimoji="1" lang="zh-CN" altLang="en-US" sz="2000"/>
          </a:p>
        </p:txBody>
      </p:sp>
      <p:sp>
        <p:nvSpPr>
          <p:cNvPr id="23" name="标题 1"/>
          <p:cNvSpPr txBox="1"/>
          <p:nvPr>
            <p:custDataLst>
              <p:tags r:id="rId21"/>
            </p:custDataLst>
          </p:nvPr>
        </p:nvSpPr>
        <p:spPr>
          <a:xfrm>
            <a:off x="4904108" y="2173242"/>
            <a:ext cx="2383783" cy="2394748"/>
          </a:xfrm>
          <a:prstGeom prst="rect">
            <a:avLst/>
          </a:prstGeom>
          <a:noFill/>
          <a:ln>
            <a:noFill/>
          </a:ln>
        </p:spPr>
        <p:txBody>
          <a:bodyPr vert="horz" wrap="square" lIns="0" tIns="0" rIns="0" bIns="0" rtlCol="0" anchor="t"/>
          <a:lstStyle/>
          <a:p>
            <a:pPr algn="ctr">
              <a:lnSpc>
                <a:spcPct val="150000"/>
              </a:lnSpc>
            </a:pPr>
            <a:r>
              <a:rPr kumimoji="1" lang="zh-CN" altLang="en-US" sz="2000"/>
              <a:t>理解排序、筛选和分类汇总的基本概念与作用，学会综合运用这三者的功能</a:t>
            </a:r>
            <a:endParaRPr kumimoji="1" lang="zh-CN" altLang="en-US" sz="2000"/>
          </a:p>
        </p:txBody>
      </p:sp>
      <p:sp>
        <p:nvSpPr>
          <p:cNvPr id="24" name="标题 1"/>
          <p:cNvSpPr txBox="1"/>
          <p:nvPr>
            <p:custDataLst>
              <p:tags r:id="rId22"/>
            </p:custDataLst>
          </p:nvPr>
        </p:nvSpPr>
        <p:spPr>
          <a:xfrm flipH="1">
            <a:off x="9917387" y="5085298"/>
            <a:ext cx="279925" cy="252230"/>
          </a:xfrm>
          <a:prstGeom prst="rtTriangl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5" name="标题 1"/>
          <p:cNvSpPr txBox="1"/>
          <p:nvPr>
            <p:custDataLst>
              <p:tags r:id="rId23"/>
            </p:custDataLst>
          </p:nvPr>
        </p:nvSpPr>
        <p:spPr>
          <a:xfrm rot="10800000" flipH="1">
            <a:off x="7609524" y="1922893"/>
            <a:ext cx="294301" cy="252230"/>
          </a:xfrm>
          <a:prstGeom prst="rtTriangl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6" name="标题 1"/>
          <p:cNvSpPr txBox="1"/>
          <p:nvPr>
            <p:custDataLst>
              <p:tags r:id="rId24"/>
            </p:custDataLst>
          </p:nvPr>
        </p:nvSpPr>
        <p:spPr>
          <a:xfrm>
            <a:off x="7709448" y="2104510"/>
            <a:ext cx="2383783" cy="628487"/>
          </a:xfrm>
          <a:prstGeom prst="rect">
            <a:avLst/>
          </a:prstGeom>
          <a:noFill/>
          <a:ln>
            <a:noFill/>
          </a:ln>
        </p:spPr>
        <p:txBody>
          <a:bodyPr vert="horz" wrap="square" lIns="0" tIns="0" rIns="0" bIns="0" rtlCol="0" anchor="ctr"/>
          <a:lstStyle/>
          <a:p>
            <a:pPr algn="ctr">
              <a:lnSpc>
                <a:spcPct val="130000"/>
              </a:lnSpc>
            </a:pPr>
            <a:r>
              <a:rPr kumimoji="1" lang="en-US" altLang="zh-CN" sz="2400">
                <a:ln w="12700">
                  <a:noFill/>
                </a:ln>
                <a:solidFill>
                  <a:srgbClr val="40A796">
                    <a:alpha val="100000"/>
                  </a:srgbClr>
                </a:solidFill>
                <a:latin typeface="Source Han Sans CN Bold" panose="020B0800000000000000" charset="-122"/>
                <a:ea typeface="Source Han Sans CN Bold" panose="020B0800000000000000" charset="-122"/>
                <a:cs typeface="Source Han Sans CN Bold" panose="020B0800000000000000" charset="-122"/>
              </a:rPr>
              <a:t>课前准备</a:t>
            </a:r>
            <a:endParaRPr kumimoji="1" lang="en-US" altLang="zh-CN" sz="2400">
              <a:ln w="12700">
                <a:noFill/>
              </a:ln>
              <a:solidFill>
                <a:srgbClr val="40A796">
                  <a:alpha val="100000"/>
                </a:srgbClr>
              </a:solidFill>
              <a:latin typeface="Source Han Sans CN Bold" panose="020B0800000000000000" charset="-122"/>
              <a:ea typeface="Source Han Sans CN Bold" panose="020B0800000000000000" charset="-122"/>
              <a:cs typeface="Source Han Sans CN Bold" panose="020B0800000000000000" charset="-122"/>
            </a:endParaRPr>
          </a:p>
        </p:txBody>
      </p:sp>
      <p:sp>
        <p:nvSpPr>
          <p:cNvPr id="27" name="标题 1"/>
          <p:cNvSpPr txBox="1"/>
          <p:nvPr>
            <p:custDataLst>
              <p:tags r:id="rId25"/>
            </p:custDataLst>
          </p:nvPr>
        </p:nvSpPr>
        <p:spPr>
          <a:xfrm>
            <a:off x="7709448" y="2786853"/>
            <a:ext cx="2383783" cy="2394748"/>
          </a:xfrm>
          <a:prstGeom prst="rect">
            <a:avLst/>
          </a:prstGeom>
          <a:noFill/>
          <a:ln>
            <a:noFill/>
          </a:ln>
        </p:spPr>
        <p:txBody>
          <a:bodyPr vert="horz" wrap="square" lIns="0" tIns="0" rIns="0" bIns="0" rtlCol="0" anchor="t"/>
          <a:lstStyle/>
          <a:p>
            <a:pPr algn="ctr">
              <a:lnSpc>
                <a:spcPct val="150000"/>
              </a:lnSpc>
              <a:buClrTx/>
              <a:buSzTx/>
              <a:buFontTx/>
            </a:pPr>
            <a:r>
              <a:rPr kumimoji="1" lang="zh-CN" altLang="en-US" sz="2000"/>
              <a:t>提前预习相关知识，为下次课程做好准备。</a:t>
            </a:r>
            <a:endParaRPr kumimoji="1" lang="zh-CN" altLang="en-US" sz="2000"/>
          </a:p>
        </p:txBody>
      </p:sp>
      <p:sp>
        <p:nvSpPr>
          <p:cNvPr id="28" name="标题 1"/>
          <p:cNvSpPr txBox="1"/>
          <p:nvPr/>
        </p:nvSpPr>
        <p:spPr>
          <a:xfrm>
            <a:off x="130630" y="145525"/>
            <a:ext cx="8790534" cy="645458"/>
          </a:xfrm>
          <a:prstGeom prst="rect">
            <a:avLst/>
          </a:prstGeom>
          <a:solidFill>
            <a:schemeClr val="accent1"/>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29" name="标题 1"/>
          <p:cNvSpPr txBox="1"/>
          <p:nvPr/>
        </p:nvSpPr>
        <p:spPr>
          <a:xfrm>
            <a:off x="691137" y="252254"/>
            <a:ext cx="7907297" cy="432000"/>
          </a:xfrm>
          <a:prstGeom prst="rect">
            <a:avLst/>
          </a:prstGeom>
          <a:noFill/>
          <a:ln cap="sq">
            <a:noFill/>
          </a:ln>
        </p:spPr>
        <p:txBody>
          <a:bodyPr vert="horz" wrap="square" lIns="0" tIns="0" rIns="0" bIns="0" rtlCol="0" anchor="ctr"/>
          <a:lstStyle/>
          <a:p>
            <a:pPr algn="l">
              <a:lnSpc>
                <a:spcPct val="110000"/>
              </a:lnSpc>
            </a:pPr>
            <a:r>
              <a:rPr kumimoji="1" lang="en-US" altLang="zh-CN" sz="2800">
                <a:ln w="12700">
                  <a:noFill/>
                </a:ln>
                <a:solidFill>
                  <a:srgbClr val="FFFFFF">
                    <a:alpha val="100000"/>
                  </a:srgbClr>
                </a:solidFill>
                <a:latin typeface="Source Han Sans CN Bold" panose="020B0800000000000000" charset="-122"/>
                <a:ea typeface="Source Han Sans CN Bold" panose="020B0800000000000000" charset="-122"/>
                <a:cs typeface="Source Han Sans CN Bold" panose="020B0800000000000000" charset="-122"/>
              </a:rPr>
              <a:t>下次课程预告</a:t>
            </a:r>
            <a:endParaRPr kumimoji="1" lang="zh-CN" altLang="en-US"/>
          </a:p>
        </p:txBody>
      </p:sp>
      <p:sp>
        <p:nvSpPr>
          <p:cNvPr id="30" name="标题 1"/>
          <p:cNvSpPr txBox="1"/>
          <p:nvPr/>
        </p:nvSpPr>
        <p:spPr>
          <a:xfrm>
            <a:off x="0" y="0"/>
            <a:ext cx="859667" cy="859667"/>
          </a:xfrm>
          <a:prstGeom prst="diagStripe">
            <a:avLst>
              <a:gd name="adj" fmla="val 54000"/>
            </a:avLst>
          </a:prstGeom>
          <a:solidFill>
            <a:schemeClr val="accent1">
              <a:lumMod val="75000"/>
            </a:schemeClr>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31" name="标题 1"/>
          <p:cNvSpPr txBox="1"/>
          <p:nvPr/>
        </p:nvSpPr>
        <p:spPr>
          <a:xfrm flipH="1">
            <a:off x="8974952" y="145525"/>
            <a:ext cx="138312" cy="645458"/>
          </a:xfrm>
          <a:prstGeom prst="rect">
            <a:avLst/>
          </a:prstGeom>
          <a:solidFill>
            <a:schemeClr val="accent1">
              <a:lumMod val="60000"/>
              <a:lumOff val="40000"/>
            </a:schemeClr>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32" name="标题 1"/>
          <p:cNvSpPr txBox="1"/>
          <p:nvPr/>
        </p:nvSpPr>
        <p:spPr>
          <a:xfrm flipH="1">
            <a:off x="9167052" y="145525"/>
            <a:ext cx="138312" cy="645458"/>
          </a:xfrm>
          <a:prstGeom prst="rect">
            <a:avLst/>
          </a:prstGeom>
          <a:solidFill>
            <a:schemeClr val="accent1">
              <a:lumMod val="40000"/>
              <a:lumOff val="60000"/>
            </a:schemeClr>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33" name="标题 1"/>
          <p:cNvSpPr txBox="1"/>
          <p:nvPr/>
        </p:nvSpPr>
        <p:spPr>
          <a:xfrm flipH="1">
            <a:off x="9359153" y="145525"/>
            <a:ext cx="138312" cy="645458"/>
          </a:xfrm>
          <a:prstGeom prst="rect">
            <a:avLst/>
          </a:prstGeom>
          <a:solidFill>
            <a:schemeClr val="accent1">
              <a:lumMod val="20000"/>
              <a:lumOff val="80000"/>
            </a:schemeClr>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alphaModFix amt="100000"/>
          </a:blip>
          <a:srcRect/>
          <a:stretch>
            <a:fillRect/>
          </a:stretch>
        </p:blipFill>
        <p:spPr>
          <a:xfrm>
            <a:off x="0" y="0"/>
            <a:ext cx="12192000" cy="6857999"/>
          </a:xfrm>
          <a:prstGeom prst="rect">
            <a:avLst/>
          </a:prstGeom>
          <a:noFill/>
          <a:ln>
            <a:noFill/>
          </a:ln>
        </p:spPr>
      </p:pic>
      <p:pic>
        <p:nvPicPr>
          <p:cNvPr id="3" name="图片 2"/>
          <p:cNvPicPr>
            <a:picLocks noChangeAspect="1"/>
          </p:cNvPicPr>
          <p:nvPr/>
        </p:nvPicPr>
        <p:blipFill>
          <a:blip r:embed="rId2">
            <a:alphaModFix amt="100000"/>
          </a:blip>
          <a:srcRect/>
          <a:stretch>
            <a:fillRect/>
          </a:stretch>
        </p:blipFill>
        <p:spPr>
          <a:xfrm>
            <a:off x="7513583" y="0"/>
            <a:ext cx="6845808" cy="6858000"/>
          </a:xfrm>
          <a:prstGeom prst="rect">
            <a:avLst/>
          </a:prstGeom>
          <a:noFill/>
          <a:ln>
            <a:noFill/>
          </a:ln>
        </p:spPr>
      </p:pic>
      <p:sp>
        <p:nvSpPr>
          <p:cNvPr id="5" name="标题 1"/>
          <p:cNvSpPr txBox="1"/>
          <p:nvPr/>
        </p:nvSpPr>
        <p:spPr>
          <a:xfrm>
            <a:off x="10197586" y="497352"/>
            <a:ext cx="1038226" cy="461665"/>
          </a:xfrm>
          <a:prstGeom prst="rect">
            <a:avLst/>
          </a:prstGeom>
          <a:noFill/>
          <a:ln>
            <a:noFill/>
          </a:ln>
        </p:spPr>
        <p:txBody>
          <a:bodyPr vert="horz" wrap="square" lIns="91440" tIns="45720" rIns="91440" bIns="45720" rtlCol="0" anchor="t"/>
          <a:lstStyle/>
          <a:p>
            <a:pPr algn="l">
              <a:lnSpc>
                <a:spcPct val="110000"/>
              </a:lnSpc>
            </a:pPr>
            <a:r>
              <a:rPr kumimoji="1" lang="en-US" altLang="zh-CN" sz="2400">
                <a:ln w="12700">
                  <a:noFill/>
                </a:ln>
                <a:solidFill>
                  <a:srgbClr val="307D71">
                    <a:alpha val="100000"/>
                  </a:srgbClr>
                </a:solidFill>
                <a:latin typeface="OPPOSans H" panose="00020600040101010101" charset="-122"/>
                <a:ea typeface="OPPOSans H" panose="00020600040101010101" charset="-122"/>
                <a:cs typeface="OPPOSans H" panose="00020600040101010101" charset="-122"/>
              </a:rPr>
              <a:t>2025</a:t>
            </a:r>
            <a:endParaRPr kumimoji="1" lang="zh-CN" altLang="en-US"/>
          </a:p>
        </p:txBody>
      </p:sp>
      <p:sp>
        <p:nvSpPr>
          <p:cNvPr id="6" name="标题 1"/>
          <p:cNvSpPr txBox="1"/>
          <p:nvPr/>
        </p:nvSpPr>
        <p:spPr>
          <a:xfrm flipV="1">
            <a:off x="3231881" y="686094"/>
            <a:ext cx="6702693" cy="45719"/>
          </a:xfrm>
          <a:prstGeom prst="roundRect">
            <a:avLst>
              <a:gd name="adj" fmla="val 50000"/>
            </a:avLst>
          </a:prstGeom>
          <a:gradFill>
            <a:gsLst>
              <a:gs pos="0">
                <a:schemeClr val="accent1"/>
              </a:gs>
              <a:gs pos="100000">
                <a:schemeClr val="accent1">
                  <a:lumMod val="20000"/>
                  <a:lumOff val="80000"/>
                  <a:alpha val="0"/>
                </a:schemeClr>
              </a:gs>
            </a:gsLst>
            <a:lin ang="0" scaled="0"/>
          </a:gradFill>
          <a:ln w="19050" cap="sq">
            <a:noFill/>
            <a:miter/>
          </a:ln>
        </p:spPr>
        <p:txBody>
          <a:bodyPr vert="horz" wrap="square" lIns="91440" tIns="45720" rIns="91440" bIns="45720" rtlCol="0" anchor="ctr"/>
          <a:lstStyle/>
          <a:p>
            <a:pPr algn="ctr">
              <a:lnSpc>
                <a:spcPct val="110000"/>
              </a:lnSpc>
            </a:pPr>
            <a:endParaRPr kumimoji="1" lang="zh-CN" altLang="en-US"/>
          </a:p>
        </p:txBody>
      </p:sp>
      <p:pic>
        <p:nvPicPr>
          <p:cNvPr id="17" name="图片 16"/>
          <p:cNvPicPr>
            <a:picLocks noChangeAspect="1"/>
          </p:cNvPicPr>
          <p:nvPr/>
        </p:nvPicPr>
        <p:blipFill>
          <a:blip r:embed="rId3">
            <a:alphaModFix amt="100000"/>
          </a:blip>
          <a:srcRect/>
          <a:stretch>
            <a:fillRect/>
          </a:stretch>
        </p:blipFill>
        <p:spPr>
          <a:xfrm>
            <a:off x="-473492" y="4518489"/>
            <a:ext cx="3694496" cy="5011346"/>
          </a:xfrm>
          <a:prstGeom prst="rect">
            <a:avLst/>
          </a:prstGeom>
          <a:noFill/>
          <a:ln>
            <a:noFill/>
          </a:ln>
        </p:spPr>
      </p:pic>
      <p:pic>
        <p:nvPicPr>
          <p:cNvPr id="18" name="图片 17"/>
          <p:cNvPicPr>
            <a:picLocks noChangeAspect="1"/>
          </p:cNvPicPr>
          <p:nvPr/>
        </p:nvPicPr>
        <p:blipFill>
          <a:blip r:embed="rId4">
            <a:alphaModFix amt="100000"/>
          </a:blip>
          <a:srcRect/>
          <a:stretch>
            <a:fillRect/>
          </a:stretch>
        </p:blipFill>
        <p:spPr>
          <a:xfrm>
            <a:off x="1378207" y="1689297"/>
            <a:ext cx="9435586" cy="2025589"/>
          </a:xfrm>
          <a:prstGeom prst="rect">
            <a:avLst/>
          </a:prstGeom>
          <a:noFill/>
          <a:ln>
            <a:noFill/>
          </a:ln>
        </p:spPr>
      </p:pic>
      <p:sp>
        <p:nvSpPr>
          <p:cNvPr id="19" name="标题 1"/>
          <p:cNvSpPr txBox="1"/>
          <p:nvPr/>
        </p:nvSpPr>
        <p:spPr>
          <a:xfrm>
            <a:off x="2765393" y="2058109"/>
            <a:ext cx="6661215" cy="1311245"/>
          </a:xfrm>
          <a:prstGeom prst="rect">
            <a:avLst/>
          </a:prstGeom>
          <a:noFill/>
          <a:ln>
            <a:noFill/>
          </a:ln>
        </p:spPr>
        <p:txBody>
          <a:bodyPr vert="horz" wrap="square" lIns="91440" tIns="45720" rIns="91440" bIns="45720" rtlCol="0" anchor="ctr"/>
          <a:lstStyle/>
          <a:p>
            <a:pPr algn="ctr">
              <a:lnSpc>
                <a:spcPct val="130000"/>
              </a:lnSpc>
            </a:pPr>
            <a:r>
              <a:rPr kumimoji="1" lang="en-US" altLang="zh-CN" sz="3600">
                <a:ln w="12700">
                  <a:noFill/>
                </a:ln>
                <a:solidFill>
                  <a:srgbClr val="262626">
                    <a:alpha val="100000"/>
                  </a:srgbClr>
                </a:solidFill>
                <a:latin typeface="OPPOSans H" panose="00020600040101010101" charset="-122"/>
                <a:ea typeface="OPPOSans H" panose="00020600040101010101" charset="-122"/>
                <a:cs typeface="OPPOSans H" panose="00020600040101010101" charset="-122"/>
              </a:rPr>
              <a:t>谢谢大家</a:t>
            </a:r>
            <a:endParaRPr kumimoji="1" lang="zh-CN"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36000">
                <a:schemeClr val="accent1">
                  <a:lumMod val="20000"/>
                  <a:lumOff val="80000"/>
                  <a:alpha val="0"/>
                </a:schemeClr>
              </a:gs>
              <a:gs pos="100000">
                <a:schemeClr val="accent1">
                  <a:lumMod val="40000"/>
                  <a:lumOff val="60000"/>
                  <a:alpha val="20000"/>
                </a:schemeClr>
              </a:gs>
            </a:gsLst>
            <a:lin ang="540000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612878" y="1736435"/>
            <a:ext cx="1828800" cy="914400"/>
          </a:xfrm>
          <a:prstGeom prst="rect">
            <a:avLst/>
          </a:prstGeom>
          <a:noFill/>
          <a:ln>
            <a:noFill/>
          </a:ln>
        </p:spPr>
        <p:txBody>
          <a:bodyPr vert="horz" wrap="none" lIns="0" tIns="0" rIns="0" bIns="0" rtlCol="0" anchor="t">
            <a:spAutoFit/>
          </a:bodyPr>
          <a:lstStyle/>
          <a:p>
            <a:pPr algn="l">
              <a:lnSpc>
                <a:spcPct val="100000"/>
              </a:lnSpc>
            </a:pPr>
            <a:r>
              <a:rPr kumimoji="1" lang="en-US" altLang="zh-CN" sz="7195">
                <a:ln w="12700">
                  <a:noFill/>
                </a:ln>
                <a:solidFill>
                  <a:srgbClr val="40A796">
                    <a:alpha val="100000"/>
                  </a:srgbClr>
                </a:solidFill>
                <a:latin typeface="Source Han Sans" panose="020B0400000000000000" charset="-122"/>
                <a:ea typeface="Source Han Sans" panose="020B0400000000000000" charset="-122"/>
                <a:cs typeface="Source Han Sans" panose="020B0400000000000000" charset="-122"/>
              </a:rPr>
              <a:t>目录</a:t>
            </a:r>
            <a:endParaRPr kumimoji="1" lang="zh-CN" altLang="en-US"/>
          </a:p>
        </p:txBody>
      </p:sp>
      <p:sp>
        <p:nvSpPr>
          <p:cNvPr id="4" name="标题 1"/>
          <p:cNvSpPr txBox="1"/>
          <p:nvPr/>
        </p:nvSpPr>
        <p:spPr>
          <a:xfrm>
            <a:off x="2506355" y="2498057"/>
            <a:ext cx="984403" cy="177800"/>
          </a:xfrm>
          <a:prstGeom prst="rect">
            <a:avLst/>
          </a:prstGeom>
          <a:noFill/>
          <a:ln>
            <a:noFill/>
          </a:ln>
        </p:spPr>
        <p:txBody>
          <a:bodyPr vert="horz" wrap="none" lIns="0" tIns="0" rIns="0" bIns="0" rtlCol="0" anchor="t">
            <a:spAutoFit/>
          </a:bodyPr>
          <a:lstStyle/>
          <a:p>
            <a:pPr algn="l">
              <a:lnSpc>
                <a:spcPct val="100000"/>
              </a:lnSpc>
            </a:pPr>
            <a:r>
              <a:rPr kumimoji="1" lang="en-US" altLang="zh-CN" sz="1400">
                <a:ln w="12700">
                  <a:noFill/>
                </a:ln>
                <a:solidFill>
                  <a:srgbClr val="40A796">
                    <a:alpha val="100000"/>
                  </a:srgbClr>
                </a:solidFill>
                <a:latin typeface="Source Han Sans" panose="020B0400000000000000" charset="-122"/>
                <a:ea typeface="Source Han Sans" panose="020B0400000000000000" charset="-122"/>
                <a:cs typeface="Source Han Sans" panose="020B0400000000000000" charset="-122"/>
              </a:rPr>
              <a:t>/</a:t>
            </a:r>
            <a:r>
              <a:rPr kumimoji="1" lang="en-US" altLang="zh-CN" sz="1400">
                <a:ln w="12700">
                  <a:noFill/>
                </a:ln>
                <a:solidFill>
                  <a:srgbClr val="40A796">
                    <a:alpha val="100000"/>
                  </a:srgbClr>
                </a:solidFill>
                <a:latin typeface="Source Han Sans" panose="020B0400000000000000" charset="-122"/>
                <a:ea typeface="Source Han Sans" panose="020B0400000000000000" charset="-122"/>
                <a:cs typeface="Source Han Sans" panose="020B0400000000000000" charset="-122"/>
              </a:rPr>
              <a:t>CONTENTS</a:t>
            </a:r>
            <a:endParaRPr kumimoji="1" lang="zh-CN" altLang="en-US"/>
          </a:p>
        </p:txBody>
      </p:sp>
      <p:sp>
        <p:nvSpPr>
          <p:cNvPr id="5" name="标题 1"/>
          <p:cNvSpPr txBox="1"/>
          <p:nvPr/>
        </p:nvSpPr>
        <p:spPr>
          <a:xfrm>
            <a:off x="4789714" y="456426"/>
            <a:ext cx="7402286" cy="6401574"/>
          </a:xfrm>
          <a:prstGeom prst="round2DiagRect">
            <a:avLst>
              <a:gd name="adj1" fmla="val 0"/>
              <a:gd name="adj2" fmla="val 30048"/>
            </a:avLst>
          </a:prstGeom>
          <a:gradFill>
            <a:gsLst>
              <a:gs pos="0">
                <a:schemeClr val="accent1">
                  <a:lumMod val="80000"/>
                  <a:lumOff val="20000"/>
                </a:schemeClr>
              </a:gs>
              <a:gs pos="100000">
                <a:schemeClr val="accent1">
                  <a:lumMod val="60000"/>
                  <a:lumOff val="40000"/>
                </a:schemeClr>
              </a:gs>
            </a:gsLst>
            <a:lin ang="0" scaled="0"/>
          </a:gradFill>
          <a:ln w="12700" cap="flat">
            <a:noFill/>
            <a:miter/>
          </a:ln>
          <a:effectLst/>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1" y="6308725"/>
            <a:ext cx="6676309" cy="549275"/>
          </a:xfrm>
          <a:custGeom>
            <a:avLst/>
            <a:gdLst>
              <a:gd name="connsiteX0" fmla="*/ 0 w 6676309"/>
              <a:gd name="connsiteY0" fmla="*/ 0 h 549275"/>
              <a:gd name="connsiteX1" fmla="*/ 6170715 w 6676309"/>
              <a:gd name="connsiteY1" fmla="*/ 0 h 549275"/>
              <a:gd name="connsiteX2" fmla="*/ 6676309 w 6676309"/>
              <a:gd name="connsiteY2" fmla="*/ 505594 h 549275"/>
              <a:gd name="connsiteX3" fmla="*/ 6676309 w 6676309"/>
              <a:gd name="connsiteY3" fmla="*/ 549275 h 549275"/>
              <a:gd name="connsiteX4" fmla="*/ 0 w 6676309"/>
              <a:gd name="connsiteY4" fmla="*/ 549275 h 549275"/>
            </a:gdLst>
            <a:ahLst/>
            <a:cxnLst/>
            <a:rect l="l" t="t" r="r" b="b"/>
            <a:pathLst>
              <a:path w="6676309" h="549275">
                <a:moveTo>
                  <a:pt x="0" y="0"/>
                </a:moveTo>
                <a:lnTo>
                  <a:pt x="6170715" y="0"/>
                </a:lnTo>
                <a:cubicBezTo>
                  <a:pt x="6449947" y="0"/>
                  <a:pt x="6676309" y="226362"/>
                  <a:pt x="6676309" y="505594"/>
                </a:cubicBezTo>
                <a:lnTo>
                  <a:pt x="6676309" y="549275"/>
                </a:lnTo>
                <a:lnTo>
                  <a:pt x="0" y="549275"/>
                </a:lnTo>
                <a:close/>
              </a:path>
            </a:pathLst>
          </a:custGeom>
          <a:gradFill>
            <a:gsLst>
              <a:gs pos="0">
                <a:schemeClr val="accent1">
                  <a:lumMod val="60000"/>
                  <a:lumOff val="40000"/>
                </a:schemeClr>
              </a:gs>
              <a:gs pos="100000">
                <a:schemeClr val="accent1">
                  <a:lumMod val="20000"/>
                  <a:lumOff val="80000"/>
                </a:schemeClr>
              </a:gs>
            </a:gsLst>
            <a:lin ang="0" scaled="0"/>
          </a:gradFill>
          <a:ln w="12700" cap="flat">
            <a:noFill/>
            <a:miter/>
          </a:ln>
          <a:effectLst>
            <a:outerShdw blurRad="203200" dist="139700" dir="16200000" rotWithShape="0">
              <a:schemeClr val="accent1">
                <a:lumMod val="50000"/>
                <a:alpha val="3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0" y="1"/>
            <a:ext cx="12192000" cy="3370029"/>
          </a:xfrm>
          <a:custGeom>
            <a:avLst/>
            <a:gdLst>
              <a:gd name="connsiteX0" fmla="*/ 0 w 12192000"/>
              <a:gd name="connsiteY0" fmla="*/ 0 h 3370029"/>
              <a:gd name="connsiteX1" fmla="*/ 11893450 w 12192000"/>
              <a:gd name="connsiteY1" fmla="*/ 0 h 3370029"/>
              <a:gd name="connsiteX2" fmla="*/ 11895775 w 12192000"/>
              <a:gd name="connsiteY2" fmla="*/ 851 h 3370029"/>
              <a:gd name="connsiteX3" fmla="*/ 12192000 w 12192000"/>
              <a:gd name="connsiteY3" fmla="*/ 851 h 3370029"/>
              <a:gd name="connsiteX4" fmla="*/ 12192000 w 12192000"/>
              <a:gd name="connsiteY4" fmla="*/ 3370029 h 3370029"/>
              <a:gd name="connsiteX5" fmla="*/ 12191999 w 12192000"/>
              <a:gd name="connsiteY5" fmla="*/ 3370029 h 3370029"/>
              <a:gd name="connsiteX6" fmla="*/ 12191999 w 12192000"/>
              <a:gd name="connsiteY6" fmla="*/ 2864232 h 3370029"/>
              <a:gd name="connsiteX7" fmla="*/ 10268454 w 12192000"/>
              <a:gd name="connsiteY7" fmla="*/ 940687 h 3370029"/>
              <a:gd name="connsiteX8" fmla="*/ 9202954 w 12192000"/>
              <a:gd name="connsiteY8" fmla="*/ 940687 h 3370029"/>
              <a:gd name="connsiteX9" fmla="*/ 9202954 w 12192000"/>
              <a:gd name="connsiteY9" fmla="*/ 940987 h 3370029"/>
              <a:gd name="connsiteX10" fmla="*/ 483375 w 12192000"/>
              <a:gd name="connsiteY10" fmla="*/ 940987 h 3370029"/>
              <a:gd name="connsiteX11" fmla="*/ 17513 w 12192000"/>
              <a:gd name="connsiteY11" fmla="*/ 632193 h 3370029"/>
              <a:gd name="connsiteX12" fmla="*/ 0 w 12192000"/>
              <a:gd name="connsiteY12" fmla="*/ 575775 h 3370029"/>
            </a:gdLst>
            <a:ahLst/>
            <a:cxnLst/>
            <a:rect l="l" t="t" r="r" b="b"/>
            <a:pathLst>
              <a:path w="12192000" h="3370029">
                <a:moveTo>
                  <a:pt x="0" y="0"/>
                </a:moveTo>
                <a:lnTo>
                  <a:pt x="11893450" y="0"/>
                </a:lnTo>
                <a:lnTo>
                  <a:pt x="11895775" y="851"/>
                </a:lnTo>
                <a:lnTo>
                  <a:pt x="12192000" y="851"/>
                </a:lnTo>
                <a:lnTo>
                  <a:pt x="12192000" y="3370029"/>
                </a:lnTo>
                <a:lnTo>
                  <a:pt x="12191999" y="3370029"/>
                </a:lnTo>
                <a:lnTo>
                  <a:pt x="12191999" y="2864232"/>
                </a:lnTo>
                <a:cubicBezTo>
                  <a:pt x="12191999" y="1801887"/>
                  <a:pt x="11330799" y="940687"/>
                  <a:pt x="10268454" y="940687"/>
                </a:cubicBezTo>
                <a:lnTo>
                  <a:pt x="9202954" y="940687"/>
                </a:lnTo>
                <a:lnTo>
                  <a:pt x="9202954" y="940987"/>
                </a:lnTo>
                <a:lnTo>
                  <a:pt x="483375" y="940987"/>
                </a:lnTo>
                <a:cubicBezTo>
                  <a:pt x="273951" y="940987"/>
                  <a:pt x="94267" y="813659"/>
                  <a:pt x="17513" y="632193"/>
                </a:cubicBezTo>
                <a:lnTo>
                  <a:pt x="0" y="575775"/>
                </a:lnTo>
                <a:close/>
              </a:path>
            </a:pathLst>
          </a:custGeom>
          <a:gradFill>
            <a:gsLst>
              <a:gs pos="0">
                <a:schemeClr val="accent1">
                  <a:lumMod val="60000"/>
                  <a:lumOff val="40000"/>
                </a:schemeClr>
              </a:gs>
              <a:gs pos="100000">
                <a:schemeClr val="bg1"/>
              </a:gs>
            </a:gsLst>
            <a:lin ang="10800000" scaled="0"/>
          </a:gradFill>
          <a:ln w="12700" cap="flat">
            <a:noFill/>
            <a:miter/>
          </a:ln>
          <a:effectLst>
            <a:outerShdw blurRad="279400" dist="139700" dir="5400000" algn="t" rotWithShape="0">
              <a:schemeClr val="accent1">
                <a:lumMod val="50000"/>
                <a:alpha val="34000"/>
              </a:schemeClr>
            </a:outerShdw>
          </a:effectLst>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custDataLst>
              <p:tags r:id="rId1"/>
            </p:custDataLst>
          </p:nvPr>
        </p:nvSpPr>
        <p:spPr>
          <a:xfrm>
            <a:off x="5805463" y="1471562"/>
            <a:ext cx="613760" cy="562960"/>
          </a:xfrm>
          <a:prstGeom prst="roundRect">
            <a:avLst/>
          </a:prstGeom>
          <a:noFill/>
          <a:ln>
            <a:noFill/>
          </a:ln>
          <a:effectLst/>
        </p:spPr>
        <p:txBody>
          <a:bodyPr vert="horz" wrap="none" lIns="0" tIns="0" rIns="0" bIns="0" rtlCol="0" anchor="t">
            <a:spAutoFit/>
          </a:bodyPr>
          <a:lstStyle/>
          <a:p>
            <a:pPr algn="l">
              <a:lnSpc>
                <a:spcPct val="100000"/>
              </a:lnSpc>
            </a:pPr>
            <a:r>
              <a:rPr kumimoji="1" lang="en-US" altLang="zh-CN" sz="4000">
                <a:ln w="12700">
                  <a:noFill/>
                </a:ln>
                <a:solidFill>
                  <a:srgbClr val="FFFFFF">
                    <a:alpha val="100000"/>
                  </a:srgbClr>
                </a:solidFill>
                <a:latin typeface="Source Han Sans" panose="020B0400000000000000" charset="-122"/>
                <a:ea typeface="Source Han Sans" panose="020B0400000000000000" charset="-122"/>
                <a:cs typeface="Source Han Sans" panose="020B0400000000000000" charset="-122"/>
              </a:rPr>
              <a:t>01</a:t>
            </a:r>
            <a:endParaRPr kumimoji="1" lang="zh-CN" altLang="en-US"/>
          </a:p>
        </p:txBody>
      </p:sp>
      <p:cxnSp>
        <p:nvCxnSpPr>
          <p:cNvPr id="9" name="标题 1"/>
          <p:cNvCxnSpPr/>
          <p:nvPr>
            <p:custDataLst>
              <p:tags r:id="rId2"/>
            </p:custDataLst>
          </p:nvPr>
        </p:nvCxnSpPr>
        <p:spPr>
          <a:xfrm>
            <a:off x="6715260" y="1561325"/>
            <a:ext cx="0" cy="469941"/>
          </a:xfrm>
          <a:prstGeom prst="line">
            <a:avLst/>
          </a:prstGeom>
          <a:noFill/>
          <a:ln w="6350" cap="sq">
            <a:solidFill>
              <a:schemeClr val="bg1">
                <a:alpha val="50000"/>
              </a:schemeClr>
            </a:solidFill>
            <a:miter/>
          </a:ln>
        </p:spPr>
      </p:cxnSp>
      <p:sp>
        <p:nvSpPr>
          <p:cNvPr id="10" name="标题 1"/>
          <p:cNvSpPr txBox="1"/>
          <p:nvPr>
            <p:custDataLst>
              <p:tags r:id="rId3"/>
            </p:custDataLst>
          </p:nvPr>
        </p:nvSpPr>
        <p:spPr>
          <a:xfrm>
            <a:off x="5805463" y="2432216"/>
            <a:ext cx="613760" cy="562960"/>
          </a:xfrm>
          <a:prstGeom prst="roundRect">
            <a:avLst/>
          </a:prstGeom>
          <a:noFill/>
          <a:ln>
            <a:noFill/>
          </a:ln>
          <a:effectLst/>
        </p:spPr>
        <p:txBody>
          <a:bodyPr vert="horz" wrap="none" lIns="0" tIns="0" rIns="0" bIns="0" rtlCol="0" anchor="t">
            <a:spAutoFit/>
          </a:bodyPr>
          <a:lstStyle/>
          <a:p>
            <a:pPr algn="l">
              <a:lnSpc>
                <a:spcPct val="100000"/>
              </a:lnSpc>
            </a:pPr>
            <a:r>
              <a:rPr kumimoji="1" lang="en-US" altLang="zh-CN" sz="4000">
                <a:ln w="12700">
                  <a:noFill/>
                </a:ln>
                <a:solidFill>
                  <a:srgbClr val="FFFFFF">
                    <a:alpha val="100000"/>
                  </a:srgbClr>
                </a:solidFill>
                <a:latin typeface="Source Han Sans" panose="020B0400000000000000" charset="-122"/>
                <a:ea typeface="Source Han Sans" panose="020B0400000000000000" charset="-122"/>
                <a:cs typeface="Source Han Sans" panose="020B0400000000000000" charset="-122"/>
              </a:rPr>
              <a:t>02</a:t>
            </a:r>
            <a:endParaRPr kumimoji="1" lang="zh-CN" altLang="en-US"/>
          </a:p>
        </p:txBody>
      </p:sp>
      <p:cxnSp>
        <p:nvCxnSpPr>
          <p:cNvPr id="11" name="标题 1"/>
          <p:cNvCxnSpPr/>
          <p:nvPr>
            <p:custDataLst>
              <p:tags r:id="rId4"/>
            </p:custDataLst>
          </p:nvPr>
        </p:nvCxnSpPr>
        <p:spPr>
          <a:xfrm>
            <a:off x="6715260" y="2541695"/>
            <a:ext cx="0" cy="469941"/>
          </a:xfrm>
          <a:prstGeom prst="line">
            <a:avLst/>
          </a:prstGeom>
          <a:noFill/>
          <a:ln w="6350" cap="sq">
            <a:solidFill>
              <a:schemeClr val="bg1">
                <a:alpha val="50000"/>
              </a:schemeClr>
            </a:solidFill>
            <a:miter/>
          </a:ln>
        </p:spPr>
      </p:cxnSp>
      <p:sp>
        <p:nvSpPr>
          <p:cNvPr id="12" name="标题 1"/>
          <p:cNvSpPr txBox="1"/>
          <p:nvPr>
            <p:custDataLst>
              <p:tags r:id="rId5"/>
            </p:custDataLst>
          </p:nvPr>
        </p:nvSpPr>
        <p:spPr>
          <a:xfrm>
            <a:off x="5805463" y="3401549"/>
            <a:ext cx="613760" cy="562960"/>
          </a:xfrm>
          <a:prstGeom prst="roundRect">
            <a:avLst/>
          </a:prstGeom>
          <a:noFill/>
          <a:ln>
            <a:noFill/>
          </a:ln>
          <a:effectLst/>
        </p:spPr>
        <p:txBody>
          <a:bodyPr vert="horz" wrap="none" lIns="0" tIns="0" rIns="0" bIns="0" rtlCol="0" anchor="t">
            <a:spAutoFit/>
          </a:bodyPr>
          <a:lstStyle/>
          <a:p>
            <a:pPr algn="l">
              <a:lnSpc>
                <a:spcPct val="100000"/>
              </a:lnSpc>
            </a:pPr>
            <a:r>
              <a:rPr kumimoji="1" lang="en-US" altLang="zh-CN" sz="4000">
                <a:ln w="12700">
                  <a:noFill/>
                </a:ln>
                <a:solidFill>
                  <a:srgbClr val="FFFFFF">
                    <a:alpha val="100000"/>
                  </a:srgbClr>
                </a:solidFill>
                <a:latin typeface="Source Han Sans" panose="020B0400000000000000" charset="-122"/>
                <a:ea typeface="Source Han Sans" panose="020B0400000000000000" charset="-122"/>
                <a:cs typeface="Source Han Sans" panose="020B0400000000000000" charset="-122"/>
              </a:rPr>
              <a:t>03</a:t>
            </a:r>
            <a:endParaRPr kumimoji="1" lang="zh-CN" altLang="en-US"/>
          </a:p>
        </p:txBody>
      </p:sp>
      <p:cxnSp>
        <p:nvCxnSpPr>
          <p:cNvPr id="13" name="标题 1"/>
          <p:cNvCxnSpPr/>
          <p:nvPr>
            <p:custDataLst>
              <p:tags r:id="rId6"/>
            </p:custDataLst>
          </p:nvPr>
        </p:nvCxnSpPr>
        <p:spPr>
          <a:xfrm>
            <a:off x="6715260" y="3512488"/>
            <a:ext cx="0" cy="469941"/>
          </a:xfrm>
          <a:prstGeom prst="line">
            <a:avLst/>
          </a:prstGeom>
          <a:noFill/>
          <a:ln w="6350" cap="sq">
            <a:solidFill>
              <a:schemeClr val="bg1">
                <a:alpha val="50000"/>
              </a:schemeClr>
            </a:solidFill>
            <a:miter/>
          </a:ln>
        </p:spPr>
      </p:cxnSp>
      <p:sp>
        <p:nvSpPr>
          <p:cNvPr id="14" name="标题 1"/>
          <p:cNvSpPr txBox="1"/>
          <p:nvPr>
            <p:custDataLst>
              <p:tags r:id="rId7"/>
            </p:custDataLst>
          </p:nvPr>
        </p:nvSpPr>
        <p:spPr>
          <a:xfrm>
            <a:off x="5805463" y="4355801"/>
            <a:ext cx="613760" cy="562960"/>
          </a:xfrm>
          <a:prstGeom prst="roundRect">
            <a:avLst/>
          </a:prstGeom>
          <a:noFill/>
          <a:ln>
            <a:noFill/>
          </a:ln>
          <a:effectLst/>
        </p:spPr>
        <p:txBody>
          <a:bodyPr vert="horz" wrap="none" lIns="0" tIns="0" rIns="0" bIns="0" rtlCol="0" anchor="t">
            <a:spAutoFit/>
          </a:bodyPr>
          <a:lstStyle/>
          <a:p>
            <a:pPr algn="l">
              <a:lnSpc>
                <a:spcPct val="100000"/>
              </a:lnSpc>
            </a:pPr>
            <a:r>
              <a:rPr kumimoji="1" lang="en-US" altLang="zh-CN" sz="4000">
                <a:ln w="12700">
                  <a:noFill/>
                </a:ln>
                <a:solidFill>
                  <a:srgbClr val="FFFFFF">
                    <a:alpha val="100000"/>
                  </a:srgbClr>
                </a:solidFill>
                <a:latin typeface="Source Han Sans" panose="020B0400000000000000" charset="-122"/>
                <a:ea typeface="Source Han Sans" panose="020B0400000000000000" charset="-122"/>
                <a:cs typeface="Source Han Sans" panose="020B0400000000000000" charset="-122"/>
              </a:rPr>
              <a:t>04</a:t>
            </a:r>
            <a:endParaRPr kumimoji="1" lang="zh-CN" altLang="en-US"/>
          </a:p>
        </p:txBody>
      </p:sp>
      <p:cxnSp>
        <p:nvCxnSpPr>
          <p:cNvPr id="15" name="标题 1"/>
          <p:cNvCxnSpPr/>
          <p:nvPr>
            <p:custDataLst>
              <p:tags r:id="rId8"/>
            </p:custDataLst>
          </p:nvPr>
        </p:nvCxnSpPr>
        <p:spPr>
          <a:xfrm>
            <a:off x="6715260" y="4468201"/>
            <a:ext cx="0" cy="469941"/>
          </a:xfrm>
          <a:prstGeom prst="line">
            <a:avLst/>
          </a:prstGeom>
          <a:noFill/>
          <a:ln w="6350" cap="sq">
            <a:solidFill>
              <a:schemeClr val="bg1">
                <a:alpha val="50000"/>
              </a:schemeClr>
            </a:solidFill>
            <a:miter/>
          </a:ln>
        </p:spPr>
      </p:cxnSp>
      <p:sp>
        <p:nvSpPr>
          <p:cNvPr id="16" name="标题 1"/>
          <p:cNvSpPr txBox="1"/>
          <p:nvPr>
            <p:custDataLst>
              <p:tags r:id="rId9"/>
            </p:custDataLst>
          </p:nvPr>
        </p:nvSpPr>
        <p:spPr>
          <a:xfrm>
            <a:off x="6902704" y="1598432"/>
            <a:ext cx="4602269" cy="818919"/>
          </a:xfrm>
          <a:prstGeom prst="rect">
            <a:avLst/>
          </a:prstGeom>
          <a:noFill/>
          <a:ln>
            <a:noFill/>
          </a:ln>
          <a:effectLst/>
        </p:spPr>
        <p:txBody>
          <a:bodyPr vert="horz" wrap="square" lIns="0" tIns="0" rIns="0" bIns="0" rtlCol="0" anchor="t"/>
          <a:lstStyle/>
          <a:p>
            <a:pPr algn="l">
              <a:lnSpc>
                <a:spcPct val="130000"/>
              </a:lnSpc>
            </a:pPr>
            <a:r>
              <a:rPr kumimoji="1" lang="en-US" altLang="zh-CN" sz="2400">
                <a:ln w="12700">
                  <a:noFill/>
                </a:ln>
                <a:solidFill>
                  <a:srgbClr val="FFFFFF">
                    <a:alpha val="100000"/>
                  </a:srgbClr>
                </a:solidFill>
                <a:latin typeface="Source Han Sans" panose="020B0400000000000000" charset="-122"/>
                <a:ea typeface="Source Han Sans" panose="020B0400000000000000" charset="-122"/>
                <a:cs typeface="Source Han Sans" panose="020B0400000000000000" charset="-122"/>
              </a:rPr>
              <a:t>引用方式概览</a:t>
            </a:r>
            <a:endParaRPr kumimoji="1" lang="zh-CN" altLang="en-US"/>
          </a:p>
        </p:txBody>
      </p:sp>
      <p:sp>
        <p:nvSpPr>
          <p:cNvPr id="17" name="标题 1"/>
          <p:cNvSpPr txBox="1"/>
          <p:nvPr>
            <p:custDataLst>
              <p:tags r:id="rId10"/>
            </p:custDataLst>
          </p:nvPr>
        </p:nvSpPr>
        <p:spPr>
          <a:xfrm>
            <a:off x="6902704" y="2589931"/>
            <a:ext cx="4588377" cy="818919"/>
          </a:xfrm>
          <a:prstGeom prst="rect">
            <a:avLst/>
          </a:prstGeom>
          <a:noFill/>
          <a:ln>
            <a:noFill/>
          </a:ln>
          <a:effectLst/>
        </p:spPr>
        <p:txBody>
          <a:bodyPr vert="horz" wrap="square" lIns="0" tIns="0" rIns="0" bIns="0" rtlCol="0" anchor="t"/>
          <a:lstStyle/>
          <a:p>
            <a:pPr algn="l">
              <a:lnSpc>
                <a:spcPct val="130000"/>
              </a:lnSpc>
            </a:pPr>
            <a:r>
              <a:rPr kumimoji="1" lang="en-US" altLang="zh-CN" sz="2400">
                <a:ln w="12700">
                  <a:noFill/>
                </a:ln>
                <a:solidFill>
                  <a:srgbClr val="FFFFFF">
                    <a:alpha val="100000"/>
                  </a:srgbClr>
                </a:solidFill>
                <a:latin typeface="Source Han Sans" panose="020B0400000000000000" charset="-122"/>
                <a:ea typeface="Source Han Sans" panose="020B0400000000000000" charset="-122"/>
                <a:cs typeface="Source Han Sans" panose="020B0400000000000000" charset="-122"/>
              </a:rPr>
              <a:t>引用方式对比与选择</a:t>
            </a:r>
            <a:endParaRPr kumimoji="1" lang="zh-CN" altLang="en-US"/>
          </a:p>
        </p:txBody>
      </p:sp>
      <p:sp>
        <p:nvSpPr>
          <p:cNvPr id="22" name="标题 1"/>
          <p:cNvSpPr txBox="1"/>
          <p:nvPr>
            <p:custDataLst>
              <p:tags r:id="rId11"/>
            </p:custDataLst>
          </p:nvPr>
        </p:nvSpPr>
        <p:spPr>
          <a:xfrm>
            <a:off x="6902704" y="4456545"/>
            <a:ext cx="4602269" cy="818919"/>
          </a:xfrm>
          <a:prstGeom prst="rect">
            <a:avLst/>
          </a:prstGeom>
          <a:noFill/>
          <a:ln>
            <a:noFill/>
          </a:ln>
          <a:effectLst/>
        </p:spPr>
        <p:txBody>
          <a:bodyPr vert="horz" wrap="square" lIns="0" tIns="0" rIns="0" bIns="0" rtlCol="0" anchor="t"/>
          <a:lstStyle/>
          <a:p>
            <a:pPr algn="l">
              <a:lnSpc>
                <a:spcPct val="130000"/>
              </a:lnSpc>
            </a:pPr>
            <a:r>
              <a:rPr kumimoji="1" lang="en-US" altLang="zh-CN" sz="2400">
                <a:ln w="12700">
                  <a:noFill/>
                </a:ln>
                <a:solidFill>
                  <a:srgbClr val="FFFFFF">
                    <a:alpha val="100000"/>
                  </a:srgbClr>
                </a:solidFill>
                <a:latin typeface="Source Han Sans" panose="020B0400000000000000" charset="-122"/>
                <a:ea typeface="Source Han Sans" panose="020B0400000000000000" charset="-122"/>
                <a:cs typeface="Source Han Sans" panose="020B0400000000000000" charset="-122"/>
              </a:rPr>
              <a:t>课后拓展与延伸</a:t>
            </a:r>
            <a:endParaRPr kumimoji="1" lang="zh-CN" altLang="en-US"/>
          </a:p>
        </p:txBody>
      </p:sp>
      <p:sp>
        <p:nvSpPr>
          <p:cNvPr id="23" name="标题 1"/>
          <p:cNvSpPr txBox="1"/>
          <p:nvPr>
            <p:custDataLst>
              <p:tags r:id="rId12"/>
            </p:custDataLst>
          </p:nvPr>
        </p:nvSpPr>
        <p:spPr>
          <a:xfrm>
            <a:off x="6902704" y="3523226"/>
            <a:ext cx="4602269" cy="818919"/>
          </a:xfrm>
          <a:prstGeom prst="rect">
            <a:avLst/>
          </a:prstGeom>
          <a:noFill/>
          <a:ln>
            <a:noFill/>
          </a:ln>
          <a:effectLst/>
        </p:spPr>
        <p:txBody>
          <a:bodyPr vert="horz" wrap="square" lIns="0" tIns="0" rIns="0" bIns="0" rtlCol="0" anchor="t"/>
          <a:p>
            <a:pPr algn="l">
              <a:lnSpc>
                <a:spcPct val="130000"/>
              </a:lnSpc>
            </a:pPr>
            <a:r>
              <a:rPr kumimoji="1" lang="en-US" altLang="zh-CN" sz="2400">
                <a:ln w="12700">
                  <a:noFill/>
                </a:ln>
                <a:solidFill>
                  <a:srgbClr val="FFFFFF">
                    <a:alpha val="100000"/>
                  </a:srgbClr>
                </a:solidFill>
                <a:latin typeface="Source Han Sans" panose="020B0400000000000000" charset="-122"/>
                <a:ea typeface="Source Han Sans" panose="020B0400000000000000" charset="-122"/>
                <a:cs typeface="Source Han Sans" panose="020B0400000000000000" charset="-122"/>
              </a:rPr>
              <a:t>总结与回顾</a:t>
            </a:r>
            <a:endParaRPr kumimoji="1" lang="zh-CN"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alphaModFix amt="100000"/>
          </a:blip>
          <a:srcRect/>
          <a:stretch>
            <a:fillRect/>
          </a:stretch>
        </p:blipFill>
        <p:spPr>
          <a:xfrm>
            <a:off x="0" y="0"/>
            <a:ext cx="12192000" cy="6857999"/>
          </a:xfrm>
          <a:prstGeom prst="rect">
            <a:avLst/>
          </a:prstGeom>
          <a:noFill/>
          <a:ln>
            <a:noFill/>
          </a:ln>
        </p:spPr>
      </p:pic>
      <p:pic>
        <p:nvPicPr>
          <p:cNvPr id="3" name="图片 2"/>
          <p:cNvPicPr>
            <a:picLocks noChangeAspect="1"/>
          </p:cNvPicPr>
          <p:nvPr/>
        </p:nvPicPr>
        <p:blipFill>
          <a:blip r:embed="rId2">
            <a:alphaModFix amt="100000"/>
          </a:blip>
          <a:srcRect/>
          <a:stretch>
            <a:fillRect/>
          </a:stretch>
        </p:blipFill>
        <p:spPr>
          <a:xfrm>
            <a:off x="7513583" y="0"/>
            <a:ext cx="6845808" cy="6858000"/>
          </a:xfrm>
          <a:prstGeom prst="rect">
            <a:avLst/>
          </a:prstGeom>
          <a:noFill/>
          <a:ln>
            <a:noFill/>
          </a:ln>
        </p:spPr>
      </p:pic>
      <p:pic>
        <p:nvPicPr>
          <p:cNvPr id="4" name="图片 3"/>
          <p:cNvPicPr>
            <a:picLocks noChangeAspect="1"/>
          </p:cNvPicPr>
          <p:nvPr/>
        </p:nvPicPr>
        <p:blipFill>
          <a:blip r:embed="rId3">
            <a:alphaModFix amt="100000"/>
          </a:blip>
          <a:srcRect/>
          <a:stretch>
            <a:fillRect/>
          </a:stretch>
        </p:blipFill>
        <p:spPr>
          <a:xfrm>
            <a:off x="-473492" y="4518489"/>
            <a:ext cx="3694496" cy="5011346"/>
          </a:xfrm>
          <a:prstGeom prst="rect">
            <a:avLst/>
          </a:prstGeom>
          <a:noFill/>
          <a:ln>
            <a:noFill/>
          </a:ln>
        </p:spPr>
      </p:pic>
      <p:sp>
        <p:nvSpPr>
          <p:cNvPr id="6" name="标题 1"/>
          <p:cNvSpPr txBox="1"/>
          <p:nvPr/>
        </p:nvSpPr>
        <p:spPr>
          <a:xfrm>
            <a:off x="10197586" y="497352"/>
            <a:ext cx="1038226" cy="461665"/>
          </a:xfrm>
          <a:prstGeom prst="rect">
            <a:avLst/>
          </a:prstGeom>
          <a:noFill/>
          <a:ln>
            <a:noFill/>
          </a:ln>
        </p:spPr>
        <p:txBody>
          <a:bodyPr vert="horz" wrap="square" lIns="91440" tIns="45720" rIns="91440" bIns="45720" rtlCol="0" anchor="t"/>
          <a:lstStyle/>
          <a:p>
            <a:pPr algn="l">
              <a:lnSpc>
                <a:spcPct val="110000"/>
              </a:lnSpc>
            </a:pPr>
            <a:r>
              <a:rPr kumimoji="1" lang="en-US" altLang="zh-CN" sz="2400">
                <a:ln w="12700">
                  <a:noFill/>
                </a:ln>
                <a:solidFill>
                  <a:srgbClr val="307D71">
                    <a:alpha val="100000"/>
                  </a:srgbClr>
                </a:solidFill>
                <a:latin typeface="OPPOSans H" panose="00020600040101010101" charset="-122"/>
                <a:ea typeface="OPPOSans H" panose="00020600040101010101" charset="-122"/>
                <a:cs typeface="OPPOSans H" panose="00020600040101010101" charset="-122"/>
              </a:rPr>
              <a:t>2025</a:t>
            </a:r>
            <a:endParaRPr kumimoji="1" lang="zh-CN" altLang="en-US"/>
          </a:p>
        </p:txBody>
      </p:sp>
      <p:sp>
        <p:nvSpPr>
          <p:cNvPr id="7" name="标题 1"/>
          <p:cNvSpPr txBox="1"/>
          <p:nvPr/>
        </p:nvSpPr>
        <p:spPr>
          <a:xfrm flipV="1">
            <a:off x="3231881" y="686094"/>
            <a:ext cx="6702693" cy="45719"/>
          </a:xfrm>
          <a:prstGeom prst="roundRect">
            <a:avLst>
              <a:gd name="adj" fmla="val 50000"/>
            </a:avLst>
          </a:prstGeom>
          <a:gradFill>
            <a:gsLst>
              <a:gs pos="0">
                <a:schemeClr val="accent1"/>
              </a:gs>
              <a:gs pos="100000">
                <a:schemeClr val="accent1">
                  <a:lumMod val="20000"/>
                  <a:lumOff val="80000"/>
                  <a:alpha val="0"/>
                </a:schemeClr>
              </a:gs>
            </a:gsLst>
            <a:lin ang="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4541804" y="-140677"/>
            <a:ext cx="3108392" cy="2887347"/>
          </a:xfrm>
          <a:prstGeom prst="rect">
            <a:avLst/>
          </a:prstGeom>
          <a:noFill/>
          <a:ln>
            <a:noFill/>
          </a:ln>
        </p:spPr>
        <p:txBody>
          <a:bodyPr vert="horz" wrap="square" lIns="91440" tIns="45720" rIns="91440" bIns="45720" rtlCol="0" anchor="b"/>
          <a:lstStyle/>
          <a:p>
            <a:pPr algn="ctr">
              <a:lnSpc>
                <a:spcPct val="110000"/>
              </a:lnSpc>
            </a:pPr>
            <a:r>
              <a:rPr kumimoji="1" lang="en-US" altLang="zh-CN" sz="8800">
                <a:ln w="12700">
                  <a:noFill/>
                </a:ln>
                <a:gradFill>
                  <a:gsLst>
                    <a:gs pos="0">
                      <a:srgbClr val="307D71">
                        <a:alpha val="100000"/>
                      </a:srgbClr>
                    </a:gs>
                    <a:gs pos="100000">
                      <a:srgbClr val="20544B">
                        <a:alpha val="100000"/>
                      </a:srgbClr>
                    </a:gs>
                  </a:gsLst>
                  <a:lin ang="5400000" scaled="0"/>
                </a:gradFill>
                <a:latin typeface="OPPOSans H" panose="00020600040101010101" charset="-122"/>
                <a:ea typeface="OPPOSans H" panose="00020600040101010101" charset="-122"/>
                <a:cs typeface="OPPOSans H" panose="00020600040101010101" charset="-122"/>
              </a:rPr>
              <a:t>01</a:t>
            </a:r>
            <a:endParaRPr kumimoji="1" lang="zh-CN" altLang="en-US"/>
          </a:p>
        </p:txBody>
      </p:sp>
      <p:sp>
        <p:nvSpPr>
          <p:cNvPr id="9" name="标题 1"/>
          <p:cNvSpPr txBox="1"/>
          <p:nvPr/>
        </p:nvSpPr>
        <p:spPr>
          <a:xfrm>
            <a:off x="2553805" y="2945923"/>
            <a:ext cx="7084390" cy="2061404"/>
          </a:xfrm>
          <a:prstGeom prst="rect">
            <a:avLst/>
          </a:prstGeom>
          <a:noFill/>
          <a:ln>
            <a:noFill/>
          </a:ln>
        </p:spPr>
        <p:txBody>
          <a:bodyPr vert="horz" wrap="square" lIns="91440" tIns="45720" rIns="91440" bIns="45720" rtlCol="0" anchor="ctr"/>
          <a:lstStyle/>
          <a:p>
            <a:pPr algn="ctr">
              <a:lnSpc>
                <a:spcPct val="130000"/>
              </a:lnSpc>
            </a:pPr>
            <a:r>
              <a:rPr kumimoji="1" lang="en-US" altLang="zh-CN" sz="5400">
                <a:ln w="12700">
                  <a:noFill/>
                </a:ln>
                <a:solidFill>
                  <a:srgbClr val="262626">
                    <a:alpha val="100000"/>
                  </a:srgbClr>
                </a:solidFill>
                <a:latin typeface="OPPOSans H" panose="00020600040101010101" charset="-122"/>
                <a:ea typeface="OPPOSans H" panose="00020600040101010101" charset="-122"/>
                <a:cs typeface="OPPOSans H" panose="00020600040101010101" charset="-122"/>
              </a:rPr>
              <a:t>引用方式概览</a:t>
            </a:r>
            <a:endParaRPr kumimoji="1" lang="zh-CN" altLang="en-US"/>
          </a:p>
        </p:txBody>
      </p:sp>
      <p:sp>
        <p:nvSpPr>
          <p:cNvPr id="10" name="标题 1"/>
          <p:cNvSpPr txBox="1"/>
          <p:nvPr/>
        </p:nvSpPr>
        <p:spPr>
          <a:xfrm>
            <a:off x="2424999" y="2876176"/>
            <a:ext cx="488838" cy="488838"/>
          </a:xfrm>
          <a:prstGeom prst="halfFrame">
            <a:avLst>
              <a:gd name="adj1" fmla="val 7777"/>
              <a:gd name="adj2" fmla="val 9481"/>
            </a:avLst>
          </a:prstGeom>
          <a:solidFill>
            <a:schemeClr val="bg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rot="5400000" flipH="1">
            <a:off x="9278163" y="4518489"/>
            <a:ext cx="488838" cy="488838"/>
          </a:xfrm>
          <a:prstGeom prst="halfFrame">
            <a:avLst>
              <a:gd name="adj1" fmla="val 7777"/>
              <a:gd name="adj2" fmla="val 9481"/>
            </a:avLst>
          </a:prstGeom>
          <a:solidFill>
            <a:schemeClr val="bg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2517802" y="5091380"/>
            <a:ext cx="7120393" cy="45719"/>
          </a:xfrm>
          <a:prstGeom prst="roundRect">
            <a:avLst>
              <a:gd name="adj" fmla="val 50000"/>
            </a:avLst>
          </a:prstGeom>
          <a:solidFill>
            <a:schemeClr val="accent1"/>
          </a:solidFill>
          <a:ln w="1905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36000">
                <a:schemeClr val="accent1">
                  <a:lumMod val="20000"/>
                  <a:lumOff val="80000"/>
                  <a:alpha val="0"/>
                </a:schemeClr>
              </a:gs>
              <a:gs pos="100000">
                <a:schemeClr val="accent1">
                  <a:lumMod val="40000"/>
                  <a:lumOff val="60000"/>
                  <a:alpha val="20000"/>
                </a:schemeClr>
              </a:gs>
            </a:gsLst>
            <a:lin ang="540000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custDataLst>
              <p:tags r:id="rId1"/>
            </p:custDataLst>
          </p:nvPr>
        </p:nvSpPr>
        <p:spPr>
          <a:xfrm flipV="1">
            <a:off x="10348946" y="3168885"/>
            <a:ext cx="18000" cy="2310938"/>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custDataLst>
              <p:tags r:id="rId2"/>
            </p:custDataLst>
          </p:nvPr>
        </p:nvSpPr>
        <p:spPr>
          <a:xfrm flipV="1">
            <a:off x="10273227" y="3066640"/>
            <a:ext cx="169438" cy="169438"/>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custDataLst>
              <p:tags r:id="rId3"/>
            </p:custDataLst>
          </p:nvPr>
        </p:nvSpPr>
        <p:spPr>
          <a:xfrm flipV="1">
            <a:off x="2680648" y="2929934"/>
            <a:ext cx="18000" cy="2310938"/>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custDataLst>
              <p:tags r:id="rId4"/>
            </p:custDataLst>
          </p:nvPr>
        </p:nvSpPr>
        <p:spPr>
          <a:xfrm flipV="1">
            <a:off x="2604929" y="2827689"/>
            <a:ext cx="169438" cy="169438"/>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custDataLst>
              <p:tags r:id="rId5"/>
            </p:custDataLst>
          </p:nvPr>
        </p:nvSpPr>
        <p:spPr>
          <a:xfrm>
            <a:off x="6402022" y="1883500"/>
            <a:ext cx="18000" cy="2124000"/>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custDataLst>
              <p:tags r:id="rId6"/>
            </p:custDataLst>
          </p:nvPr>
        </p:nvSpPr>
        <p:spPr>
          <a:xfrm>
            <a:off x="6326303" y="3987280"/>
            <a:ext cx="169438" cy="169438"/>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6411152" y="2279629"/>
            <a:ext cx="20485970" cy="2996019"/>
          </a:xfrm>
          <a:custGeom>
            <a:avLst/>
            <a:gdLst>
              <a:gd name="connsiteX0" fmla="*/ 0 w 14502203"/>
              <a:gd name="connsiteY0" fmla="*/ 2996019 h 2996019"/>
              <a:gd name="connsiteX1" fmla="*/ 3659015 w 14502203"/>
              <a:gd name="connsiteY1" fmla="*/ 15 h 2996019"/>
              <a:gd name="connsiteX2" fmla="*/ 6417832 w 14502203"/>
              <a:gd name="connsiteY2" fmla="*/ 2593504 h 2996019"/>
              <a:gd name="connsiteX3" fmla="*/ 9110279 w 14502203"/>
              <a:gd name="connsiteY3" fmla="*/ 82000 h 2996019"/>
              <a:gd name="connsiteX4" fmla="*/ 11851658 w 14502203"/>
              <a:gd name="connsiteY4" fmla="*/ 2765135 h 2996019"/>
              <a:gd name="connsiteX5" fmla="*/ 14502203 w 14502203"/>
              <a:gd name="connsiteY5" fmla="*/ 184688 h 2996019"/>
              <a:gd name="connsiteX6" fmla="*/ 14160650 w 14160650"/>
              <a:gd name="connsiteY6" fmla="*/ 0 h 3617807"/>
              <a:gd name="connsiteX7" fmla="*/ 14160650 w 14160650"/>
              <a:gd name="connsiteY7" fmla="*/ 0 h 3617807"/>
              <a:gd name="connsiteX8" fmla="*/ 14160650 w 14160650"/>
              <a:gd name="connsiteY8" fmla="*/ 0 h 3617807"/>
            </a:gdLst>
            <a:ahLst/>
            <a:cxnLst/>
            <a:rect l="l" t="t" r="r" b="b"/>
            <a:pathLst>
              <a:path w="14502203" h="2996019">
                <a:moveTo>
                  <a:pt x="0" y="2996019"/>
                </a:moveTo>
                <a:cubicBezTo>
                  <a:pt x="813920" y="1773606"/>
                  <a:pt x="2377404" y="-5773"/>
                  <a:pt x="3659015" y="15"/>
                </a:cubicBezTo>
                <a:cubicBezTo>
                  <a:pt x="4940626" y="5803"/>
                  <a:pt x="5509288" y="2579840"/>
                  <a:pt x="6417832" y="2593504"/>
                </a:cubicBezTo>
                <a:cubicBezTo>
                  <a:pt x="7326376" y="2607168"/>
                  <a:pt x="7894925" y="53395"/>
                  <a:pt x="9110279" y="82000"/>
                </a:cubicBezTo>
                <a:cubicBezTo>
                  <a:pt x="10325633" y="110605"/>
                  <a:pt x="10584295" y="2703775"/>
                  <a:pt x="11851658" y="2765135"/>
                </a:cubicBezTo>
                <a:cubicBezTo>
                  <a:pt x="13119021" y="2826495"/>
                  <a:pt x="14256806" y="389358"/>
                  <a:pt x="14502203" y="184688"/>
                </a:cubicBezTo>
              </a:path>
            </a:pathLst>
          </a:custGeom>
          <a:noFill/>
          <a:ln w="1270000" cap="sq">
            <a:solidFill>
              <a:schemeClr val="accent1"/>
            </a:solidFill>
            <a:miter/>
          </a:ln>
          <a:effectLst>
            <a:outerShdw blurRad="50800" dist="38100" dir="2700000" algn="tl" rotWithShape="0">
              <a:schemeClr val="accent1">
                <a:lumMod val="75000"/>
                <a:alpha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6411153" y="2313050"/>
            <a:ext cx="20485970" cy="2996019"/>
          </a:xfrm>
          <a:custGeom>
            <a:avLst/>
            <a:gdLst>
              <a:gd name="connsiteX0" fmla="*/ 0 w 14502203"/>
              <a:gd name="connsiteY0" fmla="*/ 2996019 h 2996019"/>
              <a:gd name="connsiteX1" fmla="*/ 3659015 w 14502203"/>
              <a:gd name="connsiteY1" fmla="*/ 15 h 2996019"/>
              <a:gd name="connsiteX2" fmla="*/ 6417832 w 14502203"/>
              <a:gd name="connsiteY2" fmla="*/ 2593504 h 2996019"/>
              <a:gd name="connsiteX3" fmla="*/ 9110279 w 14502203"/>
              <a:gd name="connsiteY3" fmla="*/ 82000 h 2996019"/>
              <a:gd name="connsiteX4" fmla="*/ 11851658 w 14502203"/>
              <a:gd name="connsiteY4" fmla="*/ 2765135 h 2996019"/>
              <a:gd name="connsiteX5" fmla="*/ 14502203 w 14502203"/>
              <a:gd name="connsiteY5" fmla="*/ 184688 h 2996019"/>
              <a:gd name="connsiteX6" fmla="*/ 14160650 w 14160650"/>
              <a:gd name="connsiteY6" fmla="*/ 0 h 3617807"/>
              <a:gd name="connsiteX7" fmla="*/ 14160650 w 14160650"/>
              <a:gd name="connsiteY7" fmla="*/ 0 h 3617807"/>
              <a:gd name="connsiteX8" fmla="*/ 14160650 w 14160650"/>
              <a:gd name="connsiteY8" fmla="*/ 0 h 3617807"/>
            </a:gdLst>
            <a:ahLst/>
            <a:cxnLst/>
            <a:rect l="l" t="t" r="r" b="b"/>
            <a:pathLst>
              <a:path w="14502203" h="2996019">
                <a:moveTo>
                  <a:pt x="0" y="2996019"/>
                </a:moveTo>
                <a:cubicBezTo>
                  <a:pt x="813920" y="1773606"/>
                  <a:pt x="2377404" y="-5773"/>
                  <a:pt x="3659015" y="15"/>
                </a:cubicBezTo>
                <a:cubicBezTo>
                  <a:pt x="4940626" y="5803"/>
                  <a:pt x="5509288" y="2579840"/>
                  <a:pt x="6417832" y="2593504"/>
                </a:cubicBezTo>
                <a:cubicBezTo>
                  <a:pt x="7326376" y="2607168"/>
                  <a:pt x="7894925" y="53395"/>
                  <a:pt x="9110279" y="82000"/>
                </a:cubicBezTo>
                <a:cubicBezTo>
                  <a:pt x="10325633" y="110605"/>
                  <a:pt x="10584295" y="2703775"/>
                  <a:pt x="11851658" y="2765135"/>
                </a:cubicBezTo>
                <a:cubicBezTo>
                  <a:pt x="13119021" y="2826495"/>
                  <a:pt x="14256806" y="389358"/>
                  <a:pt x="14502203" y="184688"/>
                </a:cubicBezTo>
              </a:path>
            </a:pathLst>
          </a:custGeom>
          <a:noFill/>
          <a:ln w="127000" cap="sq">
            <a:solidFill>
              <a:schemeClr val="bg1"/>
            </a:solidFill>
            <a:miter/>
          </a:ln>
          <a:effectLst>
            <a:outerShdw blurRad="50800" dist="38100" dir="2700000" algn="tl" rotWithShape="0">
              <a:schemeClr val="accent1">
                <a:lumMod val="75000"/>
                <a:alpha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custDataLst>
              <p:tags r:id="rId7"/>
            </p:custDataLst>
          </p:nvPr>
        </p:nvSpPr>
        <p:spPr>
          <a:xfrm>
            <a:off x="1425798" y="1447167"/>
            <a:ext cx="2515277" cy="391209"/>
          </a:xfrm>
          <a:prstGeom prst="rect">
            <a:avLst/>
          </a:prstGeom>
          <a:noFill/>
          <a:ln>
            <a:noFill/>
          </a:ln>
        </p:spPr>
        <p:txBody>
          <a:bodyPr vert="horz" wrap="square" lIns="0" tIns="0" rIns="0" bIns="0" rtlCol="0" anchor="t"/>
          <a:lstStyle/>
          <a:p>
            <a:pPr algn="ctr">
              <a:lnSpc>
                <a:spcPct val="100000"/>
              </a:lnSpc>
            </a:pPr>
            <a:r>
              <a:rPr kumimoji="1" lang="zh-CN" altLang="en-US" sz="24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相对引用</a:t>
            </a:r>
            <a:endParaRPr kumimoji="1" lang="zh-CN" altLang="en-US" sz="24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endParaRPr>
          </a:p>
        </p:txBody>
      </p:sp>
      <p:sp>
        <p:nvSpPr>
          <p:cNvPr id="13" name="标题 1"/>
          <p:cNvSpPr txBox="1"/>
          <p:nvPr>
            <p:custDataLst>
              <p:tags r:id="rId8"/>
            </p:custDataLst>
          </p:nvPr>
        </p:nvSpPr>
        <p:spPr>
          <a:xfrm>
            <a:off x="5104050" y="4378367"/>
            <a:ext cx="2628935" cy="391209"/>
          </a:xfrm>
          <a:prstGeom prst="rect">
            <a:avLst/>
          </a:prstGeom>
          <a:noFill/>
          <a:ln>
            <a:noFill/>
          </a:ln>
        </p:spPr>
        <p:txBody>
          <a:bodyPr vert="horz" wrap="square" lIns="0" tIns="0" rIns="0" bIns="0" rtlCol="0" anchor="t"/>
          <a:lstStyle/>
          <a:p>
            <a:pPr algn="ctr">
              <a:lnSpc>
                <a:spcPct val="100000"/>
              </a:lnSpc>
            </a:pPr>
            <a:r>
              <a:rPr kumimoji="1" lang="zh-CN" altLang="en-US" sz="24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绝对引用</a:t>
            </a:r>
            <a:endParaRPr kumimoji="1" lang="zh-CN" altLang="en-US" sz="24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endParaRPr>
          </a:p>
        </p:txBody>
      </p:sp>
      <p:sp>
        <p:nvSpPr>
          <p:cNvPr id="15" name="标题 1"/>
          <p:cNvSpPr txBox="1"/>
          <p:nvPr>
            <p:custDataLst>
              <p:tags r:id="rId9"/>
            </p:custDataLst>
          </p:nvPr>
        </p:nvSpPr>
        <p:spPr>
          <a:xfrm>
            <a:off x="9121157" y="1447167"/>
            <a:ext cx="2465358" cy="391209"/>
          </a:xfrm>
          <a:prstGeom prst="rect">
            <a:avLst/>
          </a:prstGeom>
          <a:noFill/>
          <a:ln>
            <a:noFill/>
          </a:ln>
        </p:spPr>
        <p:txBody>
          <a:bodyPr vert="horz" wrap="square" lIns="0" tIns="0" rIns="0" bIns="0" rtlCol="0" anchor="t"/>
          <a:lstStyle/>
          <a:p>
            <a:pPr algn="ctr">
              <a:lnSpc>
                <a:spcPct val="100000"/>
              </a:lnSpc>
            </a:pPr>
            <a:r>
              <a:rPr kumimoji="1" lang="zh-CN" altLang="en-US" sz="24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混合引用</a:t>
            </a:r>
            <a:endParaRPr kumimoji="1" lang="zh-CN" altLang="en-US" sz="24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endParaRPr>
          </a:p>
        </p:txBody>
      </p:sp>
      <p:sp>
        <p:nvSpPr>
          <p:cNvPr id="17" name="标题 1"/>
          <p:cNvSpPr txBox="1"/>
          <p:nvPr/>
        </p:nvSpPr>
        <p:spPr>
          <a:xfrm>
            <a:off x="130630" y="145525"/>
            <a:ext cx="8790534" cy="645458"/>
          </a:xfrm>
          <a:prstGeom prst="rect">
            <a:avLst/>
          </a:prstGeom>
          <a:solidFill>
            <a:schemeClr val="accent1"/>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18" name="标题 1"/>
          <p:cNvSpPr txBox="1"/>
          <p:nvPr/>
        </p:nvSpPr>
        <p:spPr>
          <a:xfrm>
            <a:off x="691137" y="252254"/>
            <a:ext cx="7907297" cy="432000"/>
          </a:xfrm>
          <a:prstGeom prst="rect">
            <a:avLst/>
          </a:prstGeom>
          <a:noFill/>
          <a:ln cap="sq">
            <a:noFill/>
          </a:ln>
        </p:spPr>
        <p:txBody>
          <a:bodyPr vert="horz" wrap="square" lIns="0" tIns="0" rIns="0" bIns="0" rtlCol="0" anchor="ctr"/>
          <a:lstStyle/>
          <a:p>
            <a:pPr algn="l">
              <a:lnSpc>
                <a:spcPct val="110000"/>
              </a:lnSpc>
            </a:pPr>
            <a:r>
              <a:rPr kumimoji="1" lang="zh-CN" altLang="en-US" sz="2800">
                <a:ln w="12700">
                  <a:noFill/>
                </a:ln>
                <a:solidFill>
                  <a:srgbClr val="FFFFFF">
                    <a:alpha val="100000"/>
                  </a:srgbClr>
                </a:solidFill>
                <a:latin typeface="Source Han Sans CN Bold" panose="020B0800000000000000" charset="-122"/>
                <a:ea typeface="Source Han Sans CN Bold" panose="020B0800000000000000" charset="-122"/>
                <a:cs typeface="Source Han Sans CN Bold" panose="020B0800000000000000" charset="-122"/>
              </a:rPr>
              <a:t>三种</a:t>
            </a:r>
            <a:r>
              <a:rPr kumimoji="1" lang="zh-CN" altLang="en-US" sz="2800">
                <a:ln w="12700">
                  <a:noFill/>
                </a:ln>
                <a:solidFill>
                  <a:srgbClr val="FFFFFF">
                    <a:alpha val="100000"/>
                  </a:srgbClr>
                </a:solidFill>
                <a:latin typeface="Source Han Sans CN Bold" panose="020B0800000000000000" charset="-122"/>
                <a:ea typeface="Source Han Sans CN Bold" panose="020B0800000000000000" charset="-122"/>
                <a:cs typeface="Source Han Sans CN Bold" panose="020B0800000000000000" charset="-122"/>
              </a:rPr>
              <a:t>引用方式</a:t>
            </a:r>
            <a:endParaRPr kumimoji="1" lang="zh-CN" altLang="en-US" sz="2800">
              <a:ln w="12700">
                <a:noFill/>
              </a:ln>
              <a:solidFill>
                <a:srgbClr val="FFFFFF">
                  <a:alpha val="100000"/>
                </a:srgbClr>
              </a:solidFill>
              <a:latin typeface="Source Han Sans CN Bold" panose="020B0800000000000000" charset="-122"/>
              <a:ea typeface="Source Han Sans CN Bold" panose="020B0800000000000000" charset="-122"/>
              <a:cs typeface="Source Han Sans CN Bold" panose="020B0800000000000000" charset="-122"/>
            </a:endParaRPr>
          </a:p>
        </p:txBody>
      </p:sp>
      <p:sp>
        <p:nvSpPr>
          <p:cNvPr id="19" name="标题 1"/>
          <p:cNvSpPr txBox="1"/>
          <p:nvPr/>
        </p:nvSpPr>
        <p:spPr>
          <a:xfrm>
            <a:off x="0" y="0"/>
            <a:ext cx="859667" cy="859667"/>
          </a:xfrm>
          <a:prstGeom prst="diagStripe">
            <a:avLst>
              <a:gd name="adj" fmla="val 54000"/>
            </a:avLst>
          </a:prstGeom>
          <a:solidFill>
            <a:schemeClr val="accent1">
              <a:lumMod val="75000"/>
            </a:schemeClr>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flipH="1">
            <a:off x="8974952" y="145525"/>
            <a:ext cx="138312" cy="645458"/>
          </a:xfrm>
          <a:prstGeom prst="rect">
            <a:avLst/>
          </a:prstGeom>
          <a:solidFill>
            <a:schemeClr val="accent1">
              <a:lumMod val="60000"/>
              <a:lumOff val="40000"/>
            </a:schemeClr>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nvSpPr>
        <p:spPr>
          <a:xfrm flipH="1">
            <a:off x="9167052" y="145525"/>
            <a:ext cx="138312" cy="645458"/>
          </a:xfrm>
          <a:prstGeom prst="rect">
            <a:avLst/>
          </a:prstGeom>
          <a:solidFill>
            <a:schemeClr val="accent1">
              <a:lumMod val="40000"/>
              <a:lumOff val="60000"/>
            </a:schemeClr>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22" name="标题 1"/>
          <p:cNvSpPr txBox="1"/>
          <p:nvPr/>
        </p:nvSpPr>
        <p:spPr>
          <a:xfrm flipH="1">
            <a:off x="9359153" y="145525"/>
            <a:ext cx="138312" cy="645458"/>
          </a:xfrm>
          <a:prstGeom prst="rect">
            <a:avLst/>
          </a:prstGeom>
          <a:solidFill>
            <a:schemeClr val="accent1">
              <a:lumMod val="20000"/>
              <a:lumOff val="80000"/>
            </a:schemeClr>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36000">
                <a:schemeClr val="accent1">
                  <a:lumMod val="20000"/>
                  <a:lumOff val="80000"/>
                  <a:alpha val="0"/>
                </a:schemeClr>
              </a:gs>
              <a:gs pos="100000">
                <a:schemeClr val="accent1">
                  <a:lumMod val="40000"/>
                  <a:lumOff val="60000"/>
                  <a:alpha val="20000"/>
                </a:schemeClr>
              </a:gs>
            </a:gsLst>
            <a:lin ang="540000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custDataLst>
              <p:tags r:id="rId1"/>
            </p:custDataLst>
          </p:nvPr>
        </p:nvSpPr>
        <p:spPr>
          <a:xfrm>
            <a:off x="673100" y="1617980"/>
            <a:ext cx="3695065" cy="5003800"/>
          </a:xfrm>
          <a:prstGeom prst="roundRect">
            <a:avLst>
              <a:gd name="adj" fmla="val 3193"/>
            </a:avLst>
          </a:prstGeom>
          <a:solidFill>
            <a:schemeClr val="bg1"/>
          </a:solidFill>
          <a:ln w="9525" cap="sq">
            <a:solidFill>
              <a:schemeClr val="accent1"/>
            </a:solidFill>
            <a:miter/>
          </a:ln>
        </p:spPr>
        <p:txBody>
          <a:bodyPr vert="horz" wrap="square" lIns="91440" tIns="45720" rIns="91440" bIns="45720" rtlCol="0" anchor="ctr"/>
          <a:lstStyle/>
          <a:p>
            <a:pPr algn="ctr">
              <a:lnSpc>
                <a:spcPct val="100000"/>
              </a:lnSpc>
            </a:pPr>
            <a:endParaRPr kumimoji="1" lang="zh-CN" altLang="en-US"/>
          </a:p>
        </p:txBody>
      </p:sp>
      <p:sp>
        <p:nvSpPr>
          <p:cNvPr id="4" name="标题 1"/>
          <p:cNvSpPr txBox="1"/>
          <p:nvPr>
            <p:custDataLst>
              <p:tags r:id="rId2"/>
            </p:custDataLst>
          </p:nvPr>
        </p:nvSpPr>
        <p:spPr>
          <a:xfrm>
            <a:off x="833755" y="2131695"/>
            <a:ext cx="3034665" cy="647065"/>
          </a:xfrm>
          <a:prstGeom prst="rect">
            <a:avLst/>
          </a:prstGeom>
          <a:noFill/>
          <a:ln>
            <a:noFill/>
          </a:ln>
        </p:spPr>
        <p:txBody>
          <a:bodyPr vert="horz" wrap="square" lIns="91440" tIns="45720" rIns="91440" bIns="45720" rtlCol="0" anchor="ctr"/>
          <a:lstStyle/>
          <a:p>
            <a:pPr algn="ctr">
              <a:lnSpc>
                <a:spcPct val="100000"/>
              </a:lnSpc>
            </a:pPr>
            <a:r>
              <a:rPr kumimoji="1" lang="en-US" altLang="zh-CN" sz="2400">
                <a:ln w="12700">
                  <a:noFill/>
                </a:ln>
                <a:solidFill>
                  <a:srgbClr val="40A796">
                    <a:alpha val="100000"/>
                  </a:srgbClr>
                </a:solidFill>
                <a:latin typeface="Source Han Sans CN Bold" panose="020B0800000000000000" charset="-122"/>
                <a:ea typeface="Source Han Sans CN Bold" panose="020B0800000000000000" charset="-122"/>
                <a:cs typeface="Source Han Sans CN Bold" panose="020B0800000000000000" charset="-122"/>
              </a:rPr>
              <a:t>概念与特点</a:t>
            </a:r>
            <a:endParaRPr kumimoji="1" lang="en-US" altLang="zh-CN" sz="2400">
              <a:ln w="12700">
                <a:noFill/>
              </a:ln>
              <a:solidFill>
                <a:srgbClr val="40A796">
                  <a:alpha val="100000"/>
                </a:srgbClr>
              </a:solidFill>
              <a:latin typeface="Source Han Sans CN Bold" panose="020B0800000000000000" charset="-122"/>
              <a:ea typeface="Source Han Sans CN Bold" panose="020B0800000000000000" charset="-122"/>
              <a:cs typeface="Source Han Sans CN Bold" panose="020B0800000000000000" charset="-122"/>
            </a:endParaRPr>
          </a:p>
        </p:txBody>
      </p:sp>
      <p:sp>
        <p:nvSpPr>
          <p:cNvPr id="5" name="标题 1"/>
          <p:cNvSpPr txBox="1"/>
          <p:nvPr>
            <p:custDataLst>
              <p:tags r:id="rId3"/>
            </p:custDataLst>
          </p:nvPr>
        </p:nvSpPr>
        <p:spPr>
          <a:xfrm>
            <a:off x="829310" y="2595880"/>
            <a:ext cx="3371215" cy="3931920"/>
          </a:xfrm>
          <a:prstGeom prst="rect">
            <a:avLst/>
          </a:prstGeom>
          <a:noFill/>
          <a:ln>
            <a:noFill/>
          </a:ln>
        </p:spPr>
        <p:txBody>
          <a:bodyPr vert="horz" wrap="square" lIns="0" tIns="0" rIns="0" bIns="0" rtlCol="0" anchor="t"/>
          <a:lstStyle/>
          <a:p>
            <a:pPr indent="508000" algn="l" fontAlgn="auto">
              <a:lnSpc>
                <a:spcPct val="150000"/>
              </a:lnSpc>
              <a:extLst>
                <a:ext uri="{35155182-B16C-46BC-9424-99874614C6A1}">
                  <wpsdc:indentchars xmlns:wpsdc="http://www.wps.cn/officeDocument/2017/drawingmlCustomData" val="200" checksum="282533468"/>
                </a:ext>
              </a:extLst>
            </a:pPr>
            <a:r>
              <a:rPr kumimoji="1" lang="en-US" altLang="zh-CN" sz="2000">
                <a:ln w="12700">
                  <a:noFill/>
                </a:ln>
                <a:solidFill>
                  <a:srgbClr val="262626">
                    <a:alpha val="100000"/>
                  </a:srgbClr>
                </a:solidFill>
                <a:latin typeface="Source Han Sans" panose="020B0400000000000000" charset="-122"/>
                <a:ea typeface="Source Han Sans" panose="020B0400000000000000" charset="-122"/>
                <a:cs typeface="Source Han Sans" panose="020B0400000000000000" charset="-122"/>
              </a:rPr>
              <a:t>相对引用</a:t>
            </a:r>
            <a:r>
              <a:rPr kumimoji="1" lang="zh-CN" altLang="en-US" sz="2000">
                <a:ln w="12700">
                  <a:noFill/>
                </a:ln>
                <a:solidFill>
                  <a:srgbClr val="262626">
                    <a:alpha val="100000"/>
                  </a:srgbClr>
                </a:solidFill>
                <a:latin typeface="Source Han Sans" panose="020B0400000000000000" charset="-122"/>
                <a:ea typeface="Source Han Sans" panose="020B0400000000000000" charset="-122"/>
                <a:cs typeface="Source Han Sans" panose="020B0400000000000000" charset="-122"/>
              </a:rPr>
              <a:t>指的直接引用单元格地址，</a:t>
            </a:r>
            <a:r>
              <a:rPr kumimoji="1" lang="en-US" altLang="zh-CN" sz="2000">
                <a:ln w="12700">
                  <a:noFill/>
                </a:ln>
                <a:solidFill>
                  <a:srgbClr val="262626">
                    <a:alpha val="100000"/>
                  </a:srgbClr>
                </a:solidFill>
                <a:latin typeface="Source Han Sans" panose="020B0400000000000000" charset="-122"/>
                <a:ea typeface="Source Han Sans" panose="020B0400000000000000" charset="-122"/>
                <a:cs typeface="Source Han Sans" panose="020B0400000000000000" charset="-122"/>
              </a:rPr>
              <a:t>是Excel默认的引用方式，公式中的单元格地址会随着公式复制的位置而相对变化。
        例如，=A1+B1公式向下复制到下一行时，会自动变为=A2+B2</a:t>
            </a:r>
            <a:r>
              <a:rPr kumimoji="1" lang="zh-CN" altLang="en-US" sz="2000">
                <a:ln w="12700">
                  <a:noFill/>
                </a:ln>
                <a:solidFill>
                  <a:srgbClr val="262626">
                    <a:alpha val="100000"/>
                  </a:srgbClr>
                </a:solidFill>
                <a:latin typeface="Source Han Sans" panose="020B0400000000000000" charset="-122"/>
                <a:ea typeface="Source Han Sans" panose="020B0400000000000000" charset="-122"/>
                <a:cs typeface="Source Han Sans" panose="020B0400000000000000" charset="-122"/>
              </a:rPr>
              <a:t>，以此类推</a:t>
            </a:r>
            <a:endParaRPr kumimoji="1" lang="zh-CN" altLang="en-US" sz="2000">
              <a:ln w="12700">
                <a:noFill/>
              </a:ln>
              <a:solidFill>
                <a:srgbClr val="262626">
                  <a:alpha val="100000"/>
                </a:srgbClr>
              </a:solidFill>
              <a:latin typeface="Source Han Sans" panose="020B0400000000000000" charset="-122"/>
              <a:ea typeface="Source Han Sans" panose="020B0400000000000000" charset="-122"/>
              <a:cs typeface="Source Han Sans" panose="020B0400000000000000" charset="-122"/>
            </a:endParaRPr>
          </a:p>
        </p:txBody>
      </p:sp>
      <p:sp>
        <p:nvSpPr>
          <p:cNvPr id="6" name="标题 1"/>
          <p:cNvSpPr txBox="1"/>
          <p:nvPr>
            <p:custDataLst>
              <p:tags r:id="rId4"/>
            </p:custDataLst>
          </p:nvPr>
        </p:nvSpPr>
        <p:spPr>
          <a:xfrm>
            <a:off x="1850266" y="1130300"/>
            <a:ext cx="1001982" cy="1001982"/>
          </a:xfrm>
          <a:prstGeom prst="ellipse">
            <a:avLst/>
          </a:prstGeom>
          <a:solidFill>
            <a:schemeClr val="accent1"/>
          </a:solidFill>
          <a:ln w="76200" cap="flat">
            <a:solidFill>
              <a:schemeClr val="accent1">
                <a:lumMod val="20000"/>
                <a:lumOff val="80000"/>
              </a:schemeClr>
            </a:solidFill>
            <a:miter/>
          </a:ln>
          <a:effectLst/>
        </p:spPr>
        <p:txBody>
          <a:bodyPr vert="horz" wrap="square" lIns="91440" tIns="45720" rIns="91440" bIns="45720" rtlCol="0" anchor="ctr"/>
          <a:lstStyle/>
          <a:p>
            <a:pPr algn="ctr">
              <a:lnSpc>
                <a:spcPct val="100000"/>
              </a:lnSpc>
            </a:pPr>
            <a:endParaRPr kumimoji="1" lang="zh-CN" altLang="en-US"/>
          </a:p>
        </p:txBody>
      </p:sp>
      <p:sp>
        <p:nvSpPr>
          <p:cNvPr id="7" name="标题 1"/>
          <p:cNvSpPr txBox="1"/>
          <p:nvPr>
            <p:custDataLst>
              <p:tags r:id="rId5"/>
            </p:custDataLst>
          </p:nvPr>
        </p:nvSpPr>
        <p:spPr>
          <a:xfrm flipH="1" flipV="1">
            <a:off x="2130870" y="1418014"/>
            <a:ext cx="440775" cy="426554"/>
          </a:xfrm>
          <a:custGeom>
            <a:avLst/>
            <a:gdLst>
              <a:gd name="connsiteX0" fmla="*/ 311954 w 744004"/>
              <a:gd name="connsiteY0" fmla="*/ 337123 h 720001"/>
              <a:gd name="connsiteX1" fmla="*/ 168770 w 744004"/>
              <a:gd name="connsiteY1" fmla="*/ 337123 h 720001"/>
              <a:gd name="connsiteX2" fmla="*/ 49673 w 744004"/>
              <a:gd name="connsiteY2" fmla="*/ 287618 h 720001"/>
              <a:gd name="connsiteX3" fmla="*/ 167 w 744004"/>
              <a:gd name="connsiteY3" fmla="*/ 168520 h 720001"/>
              <a:gd name="connsiteX4" fmla="*/ 49590 w 744004"/>
              <a:gd name="connsiteY4" fmla="*/ 49507 h 720001"/>
              <a:gd name="connsiteX5" fmla="*/ 168687 w 744004"/>
              <a:gd name="connsiteY5" fmla="*/ 0 h 720001"/>
              <a:gd name="connsiteX6" fmla="*/ 287784 w 744004"/>
              <a:gd name="connsiteY6" fmla="*/ 49507 h 720001"/>
              <a:gd name="connsiteX7" fmla="*/ 337290 w 744004"/>
              <a:gd name="connsiteY7" fmla="*/ 168604 h 720001"/>
              <a:gd name="connsiteX8" fmla="*/ 337290 w 744004"/>
              <a:gd name="connsiteY8" fmla="*/ 311787 h 720001"/>
              <a:gd name="connsiteX9" fmla="*/ 311954 w 744004"/>
              <a:gd name="connsiteY9" fmla="*/ 337123 h 720001"/>
              <a:gd name="connsiteX10" fmla="*/ 575401 w 744004"/>
              <a:gd name="connsiteY10" fmla="*/ 337207 h 720001"/>
              <a:gd name="connsiteX11" fmla="*/ 432218 w 744004"/>
              <a:gd name="connsiteY11" fmla="*/ 337207 h 720001"/>
              <a:gd name="connsiteX12" fmla="*/ 406882 w 744004"/>
              <a:gd name="connsiteY12" fmla="*/ 311870 h 720001"/>
              <a:gd name="connsiteX13" fmla="*/ 406882 w 744004"/>
              <a:gd name="connsiteY13" fmla="*/ 168687 h 720001"/>
              <a:gd name="connsiteX14" fmla="*/ 456387 w 744004"/>
              <a:gd name="connsiteY14" fmla="*/ 49590 h 720001"/>
              <a:gd name="connsiteX15" fmla="*/ 575401 w 744004"/>
              <a:gd name="connsiteY15" fmla="*/ 0 h 720001"/>
              <a:gd name="connsiteX16" fmla="*/ 694498 w 744004"/>
              <a:gd name="connsiteY16" fmla="*/ 49507 h 720001"/>
              <a:gd name="connsiteX17" fmla="*/ 744004 w 744004"/>
              <a:gd name="connsiteY17" fmla="*/ 168604 h 720001"/>
              <a:gd name="connsiteX18" fmla="*/ 694498 w 744004"/>
              <a:gd name="connsiteY18" fmla="*/ 287701 h 720001"/>
              <a:gd name="connsiteX19" fmla="*/ 575401 w 744004"/>
              <a:gd name="connsiteY19" fmla="*/ 337207 h 720001"/>
              <a:gd name="connsiteX20" fmla="*/ 168604 w 744004"/>
              <a:gd name="connsiteY20" fmla="*/ 720001 h 720001"/>
              <a:gd name="connsiteX21" fmla="*/ 49507 w 744004"/>
              <a:gd name="connsiteY21" fmla="*/ 670495 h 720001"/>
              <a:gd name="connsiteX22" fmla="*/ 0 w 744004"/>
              <a:gd name="connsiteY22" fmla="*/ 551398 h 720001"/>
              <a:gd name="connsiteX23" fmla="*/ 49507 w 744004"/>
              <a:gd name="connsiteY23" fmla="*/ 432301 h 720001"/>
              <a:gd name="connsiteX24" fmla="*/ 168687 w 744004"/>
              <a:gd name="connsiteY24" fmla="*/ 382879 h 720001"/>
              <a:gd name="connsiteX25" fmla="*/ 311871 w 744004"/>
              <a:gd name="connsiteY25" fmla="*/ 382879 h 720001"/>
              <a:gd name="connsiteX26" fmla="*/ 337207 w 744004"/>
              <a:gd name="connsiteY26" fmla="*/ 408215 h 720001"/>
              <a:gd name="connsiteX27" fmla="*/ 337207 w 744004"/>
              <a:gd name="connsiteY27" fmla="*/ 551398 h 720001"/>
              <a:gd name="connsiteX28" fmla="*/ 287701 w 744004"/>
              <a:gd name="connsiteY28" fmla="*/ 670495 h 720001"/>
              <a:gd name="connsiteX29" fmla="*/ 168604 w 744004"/>
              <a:gd name="connsiteY29" fmla="*/ 720001 h 720001"/>
              <a:gd name="connsiteX30" fmla="*/ 575401 w 744004"/>
              <a:gd name="connsiteY30" fmla="*/ 720001 h 720001"/>
              <a:gd name="connsiteX31" fmla="*/ 456304 w 744004"/>
              <a:gd name="connsiteY31" fmla="*/ 670495 h 720001"/>
              <a:gd name="connsiteX32" fmla="*/ 406798 w 744004"/>
              <a:gd name="connsiteY32" fmla="*/ 551398 h 720001"/>
              <a:gd name="connsiteX33" fmla="*/ 406798 w 744004"/>
              <a:gd name="connsiteY33" fmla="*/ 408215 h 720001"/>
              <a:gd name="connsiteX34" fmla="*/ 432218 w 744004"/>
              <a:gd name="connsiteY34" fmla="*/ 382879 h 720001"/>
              <a:gd name="connsiteX35" fmla="*/ 575401 w 744004"/>
              <a:gd name="connsiteY35" fmla="*/ 382879 h 720001"/>
              <a:gd name="connsiteX36" fmla="*/ 694498 w 744004"/>
              <a:gd name="connsiteY36" fmla="*/ 432385 h 720001"/>
              <a:gd name="connsiteX37" fmla="*/ 744004 w 744004"/>
              <a:gd name="connsiteY37" fmla="*/ 551398 h 720001"/>
              <a:gd name="connsiteX38" fmla="*/ 694498 w 744004"/>
              <a:gd name="connsiteY38" fmla="*/ 670495 h 720001"/>
              <a:gd name="connsiteX39" fmla="*/ 575401 w 744004"/>
              <a:gd name="connsiteY39" fmla="*/ 720001 h 720001"/>
            </a:gdLst>
            <a:ahLst/>
            <a:cxnLst/>
            <a:rect l="l" t="t" r="r" b="b"/>
            <a:pathLst>
              <a:path w="744004" h="720001">
                <a:moveTo>
                  <a:pt x="311954" y="337123"/>
                </a:moveTo>
                <a:lnTo>
                  <a:pt x="168770" y="337123"/>
                </a:lnTo>
                <a:cubicBezTo>
                  <a:pt x="123932" y="337123"/>
                  <a:pt x="81594" y="319538"/>
                  <a:pt x="49673" y="287618"/>
                </a:cubicBezTo>
                <a:cubicBezTo>
                  <a:pt x="17753" y="255697"/>
                  <a:pt x="167" y="213442"/>
                  <a:pt x="167" y="168520"/>
                </a:cubicBezTo>
                <a:cubicBezTo>
                  <a:pt x="167" y="123598"/>
                  <a:pt x="17669" y="81427"/>
                  <a:pt x="49590" y="49507"/>
                </a:cubicBezTo>
                <a:cubicBezTo>
                  <a:pt x="81510" y="17586"/>
                  <a:pt x="123848" y="0"/>
                  <a:pt x="168687" y="0"/>
                </a:cubicBezTo>
                <a:cubicBezTo>
                  <a:pt x="213526" y="0"/>
                  <a:pt x="255864" y="17586"/>
                  <a:pt x="287784" y="49507"/>
                </a:cubicBezTo>
                <a:cubicBezTo>
                  <a:pt x="319705" y="81427"/>
                  <a:pt x="337290" y="123682"/>
                  <a:pt x="337290" y="168604"/>
                </a:cubicBezTo>
                <a:lnTo>
                  <a:pt x="337290" y="311787"/>
                </a:lnTo>
                <a:cubicBezTo>
                  <a:pt x="337290" y="325789"/>
                  <a:pt x="325956" y="337123"/>
                  <a:pt x="311954" y="337123"/>
                </a:cubicBezTo>
                <a:close/>
                <a:moveTo>
                  <a:pt x="575401" y="337207"/>
                </a:moveTo>
                <a:lnTo>
                  <a:pt x="432218" y="337207"/>
                </a:lnTo>
                <a:cubicBezTo>
                  <a:pt x="418216" y="337207"/>
                  <a:pt x="406882" y="325872"/>
                  <a:pt x="406882" y="311870"/>
                </a:cubicBezTo>
                <a:lnTo>
                  <a:pt x="406882" y="168687"/>
                </a:lnTo>
                <a:cubicBezTo>
                  <a:pt x="406882" y="123849"/>
                  <a:pt x="424467" y="81510"/>
                  <a:pt x="456387" y="49590"/>
                </a:cubicBezTo>
                <a:cubicBezTo>
                  <a:pt x="488308" y="17669"/>
                  <a:pt x="530563" y="0"/>
                  <a:pt x="575401" y="0"/>
                </a:cubicBezTo>
                <a:cubicBezTo>
                  <a:pt x="620240" y="0"/>
                  <a:pt x="662578" y="17586"/>
                  <a:pt x="694498" y="49507"/>
                </a:cubicBezTo>
                <a:cubicBezTo>
                  <a:pt x="726419" y="81427"/>
                  <a:pt x="744004" y="123765"/>
                  <a:pt x="744004" y="168604"/>
                </a:cubicBezTo>
                <a:cubicBezTo>
                  <a:pt x="744004" y="213442"/>
                  <a:pt x="726419" y="255780"/>
                  <a:pt x="694498" y="287701"/>
                </a:cubicBezTo>
                <a:cubicBezTo>
                  <a:pt x="662578" y="319621"/>
                  <a:pt x="620323" y="337207"/>
                  <a:pt x="575401" y="337207"/>
                </a:cubicBezTo>
                <a:close/>
                <a:moveTo>
                  <a:pt x="168604" y="720001"/>
                </a:moveTo>
                <a:cubicBezTo>
                  <a:pt x="123682" y="720001"/>
                  <a:pt x="81427" y="702416"/>
                  <a:pt x="49507" y="670495"/>
                </a:cubicBezTo>
                <a:cubicBezTo>
                  <a:pt x="17586" y="638575"/>
                  <a:pt x="0" y="596320"/>
                  <a:pt x="0" y="551398"/>
                </a:cubicBezTo>
                <a:cubicBezTo>
                  <a:pt x="0" y="506476"/>
                  <a:pt x="17586" y="464221"/>
                  <a:pt x="49507" y="432301"/>
                </a:cubicBezTo>
                <a:cubicBezTo>
                  <a:pt x="81510" y="400464"/>
                  <a:pt x="123848" y="382879"/>
                  <a:pt x="168687" y="382879"/>
                </a:cubicBezTo>
                <a:lnTo>
                  <a:pt x="311871" y="382879"/>
                </a:lnTo>
                <a:cubicBezTo>
                  <a:pt x="325872" y="382879"/>
                  <a:pt x="337207" y="394297"/>
                  <a:pt x="337207" y="408215"/>
                </a:cubicBezTo>
                <a:lnTo>
                  <a:pt x="337207" y="551398"/>
                </a:lnTo>
                <a:cubicBezTo>
                  <a:pt x="337207" y="596237"/>
                  <a:pt x="319621" y="638575"/>
                  <a:pt x="287701" y="670495"/>
                </a:cubicBezTo>
                <a:cubicBezTo>
                  <a:pt x="255781" y="702416"/>
                  <a:pt x="213526" y="720001"/>
                  <a:pt x="168604" y="720001"/>
                </a:cubicBezTo>
                <a:close/>
                <a:moveTo>
                  <a:pt x="575401" y="720001"/>
                </a:moveTo>
                <a:cubicBezTo>
                  <a:pt x="530563" y="720001"/>
                  <a:pt x="488224" y="702416"/>
                  <a:pt x="456304" y="670495"/>
                </a:cubicBezTo>
                <a:cubicBezTo>
                  <a:pt x="424383" y="638575"/>
                  <a:pt x="406798" y="596320"/>
                  <a:pt x="406798" y="551398"/>
                </a:cubicBezTo>
                <a:lnTo>
                  <a:pt x="406798" y="408215"/>
                </a:lnTo>
                <a:cubicBezTo>
                  <a:pt x="406882" y="394213"/>
                  <a:pt x="418216" y="382879"/>
                  <a:pt x="432218" y="382879"/>
                </a:cubicBezTo>
                <a:lnTo>
                  <a:pt x="575401" y="382879"/>
                </a:lnTo>
                <a:cubicBezTo>
                  <a:pt x="620240" y="382879"/>
                  <a:pt x="662578" y="400464"/>
                  <a:pt x="694498" y="432385"/>
                </a:cubicBezTo>
                <a:cubicBezTo>
                  <a:pt x="726419" y="464305"/>
                  <a:pt x="744004" y="506560"/>
                  <a:pt x="744004" y="551398"/>
                </a:cubicBezTo>
                <a:cubicBezTo>
                  <a:pt x="744004" y="596237"/>
                  <a:pt x="726419" y="638575"/>
                  <a:pt x="694498" y="670495"/>
                </a:cubicBezTo>
                <a:cubicBezTo>
                  <a:pt x="662578" y="702416"/>
                  <a:pt x="620323" y="720001"/>
                  <a:pt x="575401" y="720001"/>
                </a:cubicBezTo>
                <a:close/>
              </a:path>
            </a:pathLst>
          </a:custGeom>
          <a:solidFill>
            <a:schemeClr val="bg1"/>
          </a:solidFill>
          <a:ln w="1860" cap="flat">
            <a:noFill/>
            <a:miter/>
          </a:ln>
        </p:spPr>
        <p:txBody>
          <a:bodyPr vert="horz" wrap="square" lIns="91440" tIns="45720" rIns="91440" bIns="45720" rtlCol="0" anchor="ctr"/>
          <a:lstStyle/>
          <a:p>
            <a:pPr algn="l">
              <a:lnSpc>
                <a:spcPct val="100000"/>
              </a:lnSpc>
            </a:pPr>
            <a:endParaRPr kumimoji="1" lang="zh-CN" altLang="en-US"/>
          </a:p>
        </p:txBody>
      </p:sp>
      <p:sp>
        <p:nvSpPr>
          <p:cNvPr id="8" name="标题 1"/>
          <p:cNvSpPr txBox="1"/>
          <p:nvPr>
            <p:custDataLst>
              <p:tags r:id="rId6"/>
            </p:custDataLst>
          </p:nvPr>
        </p:nvSpPr>
        <p:spPr>
          <a:xfrm>
            <a:off x="5087620" y="1628775"/>
            <a:ext cx="4271010" cy="4993005"/>
          </a:xfrm>
          <a:prstGeom prst="roundRect">
            <a:avLst>
              <a:gd name="adj" fmla="val 3193"/>
            </a:avLst>
          </a:prstGeom>
          <a:solidFill>
            <a:schemeClr val="bg1"/>
          </a:solidFill>
          <a:ln w="9525" cap="sq">
            <a:solidFill>
              <a:schemeClr val="accent2"/>
            </a:solidFill>
            <a:miter/>
          </a:ln>
        </p:spPr>
        <p:txBody>
          <a:bodyPr vert="horz" wrap="square" lIns="91440" tIns="45720" rIns="91440" bIns="45720" rtlCol="0" anchor="ctr"/>
          <a:lstStyle/>
          <a:p>
            <a:pPr algn="ctr">
              <a:lnSpc>
                <a:spcPct val="100000"/>
              </a:lnSpc>
            </a:pPr>
            <a:endParaRPr kumimoji="1" lang="zh-CN" altLang="en-US"/>
          </a:p>
        </p:txBody>
      </p:sp>
      <p:sp>
        <p:nvSpPr>
          <p:cNvPr id="9" name="标题 1"/>
          <p:cNvSpPr txBox="1"/>
          <p:nvPr>
            <p:custDataLst>
              <p:tags r:id="rId7"/>
            </p:custDataLst>
          </p:nvPr>
        </p:nvSpPr>
        <p:spPr>
          <a:xfrm>
            <a:off x="5663678" y="2338648"/>
            <a:ext cx="3034551" cy="440154"/>
          </a:xfrm>
          <a:prstGeom prst="rect">
            <a:avLst/>
          </a:prstGeom>
          <a:noFill/>
          <a:ln>
            <a:noFill/>
          </a:ln>
        </p:spPr>
        <p:txBody>
          <a:bodyPr vert="horz" wrap="square" lIns="91440" tIns="45720" rIns="91440" bIns="45720" rtlCol="0" anchor="ctr"/>
          <a:lstStyle/>
          <a:p>
            <a:pPr algn="ctr">
              <a:lnSpc>
                <a:spcPct val="100000"/>
              </a:lnSpc>
            </a:pPr>
            <a:r>
              <a:rPr kumimoji="1" lang="en-US" altLang="zh-CN" sz="2400">
                <a:ln w="12700">
                  <a:noFill/>
                </a:ln>
                <a:solidFill>
                  <a:srgbClr val="83B582">
                    <a:alpha val="100000"/>
                  </a:srgbClr>
                </a:solidFill>
                <a:latin typeface="Source Han Sans CN Bold" panose="020B0800000000000000" charset="-122"/>
                <a:ea typeface="Source Han Sans CN Bold" panose="020B0800000000000000" charset="-122"/>
                <a:cs typeface="Source Han Sans CN Bold" panose="020B0800000000000000" charset="-122"/>
              </a:rPr>
              <a:t>应用场景</a:t>
            </a:r>
            <a:endParaRPr kumimoji="1" lang="en-US" altLang="zh-CN" sz="2400">
              <a:ln w="12700">
                <a:noFill/>
              </a:ln>
              <a:solidFill>
                <a:srgbClr val="83B582">
                  <a:alpha val="100000"/>
                </a:srgbClr>
              </a:solidFill>
              <a:latin typeface="Source Han Sans CN Bold" panose="020B0800000000000000" charset="-122"/>
              <a:ea typeface="Source Han Sans CN Bold" panose="020B0800000000000000" charset="-122"/>
              <a:cs typeface="Source Han Sans CN Bold" panose="020B0800000000000000" charset="-122"/>
            </a:endParaRPr>
          </a:p>
        </p:txBody>
      </p:sp>
      <p:sp>
        <p:nvSpPr>
          <p:cNvPr id="10" name="标题 1"/>
          <p:cNvSpPr txBox="1"/>
          <p:nvPr>
            <p:custDataLst>
              <p:tags r:id="rId8"/>
            </p:custDataLst>
          </p:nvPr>
        </p:nvSpPr>
        <p:spPr>
          <a:xfrm>
            <a:off x="5313045" y="2802255"/>
            <a:ext cx="3800475" cy="3726180"/>
          </a:xfrm>
          <a:prstGeom prst="rect">
            <a:avLst/>
          </a:prstGeom>
          <a:noFill/>
          <a:ln>
            <a:noFill/>
          </a:ln>
        </p:spPr>
        <p:txBody>
          <a:bodyPr vert="horz" wrap="square" lIns="0" tIns="0" rIns="0" bIns="0" rtlCol="0" anchor="t"/>
          <a:lstStyle/>
          <a:p>
            <a:pPr indent="508000" algn="l" fontAlgn="auto">
              <a:lnSpc>
                <a:spcPct val="150000"/>
              </a:lnSpc>
              <a:extLst>
                <a:ext uri="{35155182-B16C-46BC-9424-99874614C6A1}">
                  <wpsdc:indentchars xmlns:wpsdc="http://www.wps.cn/officeDocument/2017/drawingmlCustomData" val="200" checksum="282533468"/>
                </a:ext>
              </a:extLst>
            </a:pPr>
            <a:r>
              <a:rPr kumimoji="1" lang="en-US" altLang="zh-CN" sz="2000">
                <a:ln w="12700">
                  <a:noFill/>
                </a:ln>
                <a:solidFill>
                  <a:srgbClr val="262626">
                    <a:alpha val="100000"/>
                  </a:srgbClr>
                </a:solidFill>
                <a:latin typeface="Source Han Sans" panose="020B0400000000000000" charset="-122"/>
                <a:ea typeface="Source Han Sans" panose="020B0400000000000000" charset="-122"/>
                <a:cs typeface="Source Han Sans" panose="020B0400000000000000" charset="-122"/>
              </a:rPr>
              <a:t>在处理大量同类数据时，如学生成绩表计算总分、平均分等，相对引用可以快速复制公式，提高工作效率。
         例如，在一个包含多个学生各科成绩的表格中，使用相对引用可以轻松计算每个学生的总分和平均分。</a:t>
            </a:r>
            <a:endParaRPr kumimoji="1" lang="en-US" altLang="zh-CN" sz="2000">
              <a:ln w="12700">
                <a:noFill/>
              </a:ln>
              <a:solidFill>
                <a:srgbClr val="262626">
                  <a:alpha val="100000"/>
                </a:srgbClr>
              </a:solidFill>
              <a:latin typeface="Source Han Sans" panose="020B0400000000000000" charset="-122"/>
              <a:ea typeface="Source Han Sans" panose="020B0400000000000000" charset="-122"/>
              <a:cs typeface="Source Han Sans" panose="020B0400000000000000" charset="-122"/>
            </a:endParaRPr>
          </a:p>
        </p:txBody>
      </p:sp>
      <p:sp>
        <p:nvSpPr>
          <p:cNvPr id="11" name="标题 1"/>
          <p:cNvSpPr txBox="1"/>
          <p:nvPr>
            <p:custDataLst>
              <p:tags r:id="rId9"/>
            </p:custDataLst>
          </p:nvPr>
        </p:nvSpPr>
        <p:spPr>
          <a:xfrm>
            <a:off x="6711712" y="1130300"/>
            <a:ext cx="1001982" cy="1001982"/>
          </a:xfrm>
          <a:prstGeom prst="ellipse">
            <a:avLst/>
          </a:prstGeom>
          <a:solidFill>
            <a:schemeClr val="accent2"/>
          </a:solidFill>
          <a:ln w="76200" cap="flat">
            <a:solidFill>
              <a:schemeClr val="accent2">
                <a:lumMod val="20000"/>
                <a:lumOff val="80000"/>
              </a:schemeClr>
            </a:solidFill>
            <a:miter/>
          </a:ln>
          <a:effectLst/>
        </p:spPr>
        <p:txBody>
          <a:bodyPr vert="horz" wrap="square" lIns="91440" tIns="45720" rIns="91440" bIns="45720" rtlCol="0" anchor="ctr"/>
          <a:lstStyle/>
          <a:p>
            <a:pPr algn="ctr">
              <a:lnSpc>
                <a:spcPct val="100000"/>
              </a:lnSpc>
            </a:pPr>
            <a:endParaRPr kumimoji="1" lang="zh-CN" altLang="en-US"/>
          </a:p>
        </p:txBody>
      </p:sp>
      <p:sp>
        <p:nvSpPr>
          <p:cNvPr id="12" name="标题 1"/>
          <p:cNvSpPr txBox="1"/>
          <p:nvPr>
            <p:custDataLst>
              <p:tags r:id="rId10"/>
            </p:custDataLst>
          </p:nvPr>
        </p:nvSpPr>
        <p:spPr>
          <a:xfrm>
            <a:off x="6977458" y="1412299"/>
            <a:ext cx="470491" cy="426554"/>
          </a:xfrm>
          <a:custGeom>
            <a:avLst/>
            <a:gdLst>
              <a:gd name="connsiteX0" fmla="*/ 31770 w 794163"/>
              <a:gd name="connsiteY0" fmla="*/ 656460 h 720001"/>
              <a:gd name="connsiteX1" fmla="*/ 762297 w 794163"/>
              <a:gd name="connsiteY1" fmla="*/ 656460 h 720001"/>
              <a:gd name="connsiteX2" fmla="*/ 794163 w 794163"/>
              <a:gd name="connsiteY2" fmla="*/ 688230 h 720001"/>
              <a:gd name="connsiteX3" fmla="*/ 762392 w 794163"/>
              <a:gd name="connsiteY3" fmla="*/ 720001 h 720001"/>
              <a:gd name="connsiteX4" fmla="*/ 31770 w 794163"/>
              <a:gd name="connsiteY4" fmla="*/ 720001 h 720001"/>
              <a:gd name="connsiteX5" fmla="*/ 0 w 794163"/>
              <a:gd name="connsiteY5" fmla="*/ 688230 h 720001"/>
              <a:gd name="connsiteX6" fmla="*/ 31770 w 794163"/>
              <a:gd name="connsiteY6" fmla="*/ 656460 h 720001"/>
              <a:gd name="connsiteX7" fmla="*/ 613493 w 794163"/>
              <a:gd name="connsiteY7" fmla="*/ 317608 h 720001"/>
              <a:gd name="connsiteX8" fmla="*/ 710048 w 794163"/>
              <a:gd name="connsiteY8" fmla="*/ 317608 h 720001"/>
              <a:gd name="connsiteX9" fmla="*/ 767655 w 794163"/>
              <a:gd name="connsiteY9" fmla="*/ 375216 h 720001"/>
              <a:gd name="connsiteX10" fmla="*/ 767655 w 794163"/>
              <a:gd name="connsiteY10" fmla="*/ 524689 h 720001"/>
              <a:gd name="connsiteX11" fmla="*/ 710048 w 794163"/>
              <a:gd name="connsiteY11" fmla="*/ 582297 h 720001"/>
              <a:gd name="connsiteX12" fmla="*/ 613493 w 794163"/>
              <a:gd name="connsiteY12" fmla="*/ 582297 h 720001"/>
              <a:gd name="connsiteX13" fmla="*/ 555885 w 794163"/>
              <a:gd name="connsiteY13" fmla="*/ 524689 h 720001"/>
              <a:gd name="connsiteX14" fmla="*/ 555885 w 794163"/>
              <a:gd name="connsiteY14" fmla="*/ 375216 h 720001"/>
              <a:gd name="connsiteX15" fmla="*/ 613493 w 794163"/>
              <a:gd name="connsiteY15" fmla="*/ 317608 h 720001"/>
              <a:gd name="connsiteX16" fmla="*/ 84019 w 794163"/>
              <a:gd name="connsiteY16" fmla="*/ 211770 h 720001"/>
              <a:gd name="connsiteX17" fmla="*/ 180574 w 794163"/>
              <a:gd name="connsiteY17" fmla="*/ 211770 h 720001"/>
              <a:gd name="connsiteX18" fmla="*/ 238182 w 794163"/>
              <a:gd name="connsiteY18" fmla="*/ 269282 h 720001"/>
              <a:gd name="connsiteX19" fmla="*/ 238182 w 794163"/>
              <a:gd name="connsiteY19" fmla="*/ 524785 h 720001"/>
              <a:gd name="connsiteX20" fmla="*/ 180574 w 794163"/>
              <a:gd name="connsiteY20" fmla="*/ 582393 h 720001"/>
              <a:gd name="connsiteX21" fmla="*/ 84019 w 794163"/>
              <a:gd name="connsiteY21" fmla="*/ 582393 h 720001"/>
              <a:gd name="connsiteX22" fmla="*/ 26411 w 794163"/>
              <a:gd name="connsiteY22" fmla="*/ 524785 h 720001"/>
              <a:gd name="connsiteX23" fmla="*/ 26411 w 794163"/>
              <a:gd name="connsiteY23" fmla="*/ 269378 h 720001"/>
              <a:gd name="connsiteX24" fmla="*/ 84019 w 794163"/>
              <a:gd name="connsiteY24" fmla="*/ 211770 h 720001"/>
              <a:gd name="connsiteX25" fmla="*/ 348708 w 794163"/>
              <a:gd name="connsiteY25" fmla="*/ 0 h 720001"/>
              <a:gd name="connsiteX26" fmla="*/ 445359 w 794163"/>
              <a:gd name="connsiteY26" fmla="*/ 0 h 720001"/>
              <a:gd name="connsiteX27" fmla="*/ 502871 w 794163"/>
              <a:gd name="connsiteY27" fmla="*/ 57607 h 720001"/>
              <a:gd name="connsiteX28" fmla="*/ 502871 w 794163"/>
              <a:gd name="connsiteY28" fmla="*/ 524785 h 720001"/>
              <a:gd name="connsiteX29" fmla="*/ 445263 w 794163"/>
              <a:gd name="connsiteY29" fmla="*/ 582393 h 720001"/>
              <a:gd name="connsiteX30" fmla="*/ 348708 w 794163"/>
              <a:gd name="connsiteY30" fmla="*/ 582393 h 720001"/>
              <a:gd name="connsiteX31" fmla="*/ 291100 w 794163"/>
              <a:gd name="connsiteY31" fmla="*/ 524785 h 720001"/>
              <a:gd name="connsiteX32" fmla="*/ 291100 w 794163"/>
              <a:gd name="connsiteY32" fmla="*/ 57607 h 720001"/>
              <a:gd name="connsiteX33" fmla="*/ 348708 w 794163"/>
              <a:gd name="connsiteY33" fmla="*/ 0 h 720001"/>
            </a:gdLst>
            <a:ahLst/>
            <a:cxnLst/>
            <a:rect l="l" t="t" r="r" b="b"/>
            <a:pathLst>
              <a:path w="794163" h="720001">
                <a:moveTo>
                  <a:pt x="31770" y="656460"/>
                </a:moveTo>
                <a:lnTo>
                  <a:pt x="762297" y="656460"/>
                </a:lnTo>
                <a:cubicBezTo>
                  <a:pt x="779904" y="656460"/>
                  <a:pt x="794067" y="670622"/>
                  <a:pt x="794163" y="688230"/>
                </a:cubicBezTo>
                <a:cubicBezTo>
                  <a:pt x="794163" y="705742"/>
                  <a:pt x="779904" y="720001"/>
                  <a:pt x="762392" y="720001"/>
                </a:cubicBezTo>
                <a:lnTo>
                  <a:pt x="31770" y="720001"/>
                </a:lnTo>
                <a:cubicBezTo>
                  <a:pt x="14258" y="720001"/>
                  <a:pt x="0" y="705742"/>
                  <a:pt x="0" y="688230"/>
                </a:cubicBezTo>
                <a:cubicBezTo>
                  <a:pt x="0" y="670718"/>
                  <a:pt x="14258" y="656460"/>
                  <a:pt x="31770" y="656460"/>
                </a:cubicBezTo>
                <a:close/>
                <a:moveTo>
                  <a:pt x="613493" y="317608"/>
                </a:moveTo>
                <a:lnTo>
                  <a:pt x="710048" y="317608"/>
                </a:lnTo>
                <a:cubicBezTo>
                  <a:pt x="741818" y="317608"/>
                  <a:pt x="767655" y="343445"/>
                  <a:pt x="767655" y="375216"/>
                </a:cubicBezTo>
                <a:lnTo>
                  <a:pt x="767655" y="524689"/>
                </a:lnTo>
                <a:cubicBezTo>
                  <a:pt x="767655" y="556364"/>
                  <a:pt x="741723" y="582297"/>
                  <a:pt x="710048" y="582297"/>
                </a:cubicBezTo>
                <a:lnTo>
                  <a:pt x="613493" y="582297"/>
                </a:lnTo>
                <a:cubicBezTo>
                  <a:pt x="581818" y="582297"/>
                  <a:pt x="555885" y="556364"/>
                  <a:pt x="555885" y="524689"/>
                </a:cubicBezTo>
                <a:lnTo>
                  <a:pt x="555885" y="375216"/>
                </a:lnTo>
                <a:cubicBezTo>
                  <a:pt x="555885" y="343349"/>
                  <a:pt x="581722" y="317608"/>
                  <a:pt x="613493" y="317608"/>
                </a:cubicBezTo>
                <a:close/>
                <a:moveTo>
                  <a:pt x="84019" y="211770"/>
                </a:moveTo>
                <a:lnTo>
                  <a:pt x="180574" y="211770"/>
                </a:lnTo>
                <a:cubicBezTo>
                  <a:pt x="212440" y="211770"/>
                  <a:pt x="238182" y="237512"/>
                  <a:pt x="238182" y="269282"/>
                </a:cubicBezTo>
                <a:lnTo>
                  <a:pt x="238182" y="524785"/>
                </a:lnTo>
                <a:cubicBezTo>
                  <a:pt x="238182" y="556460"/>
                  <a:pt x="212248" y="582393"/>
                  <a:pt x="180574" y="582393"/>
                </a:cubicBezTo>
                <a:lnTo>
                  <a:pt x="84019" y="582393"/>
                </a:lnTo>
                <a:cubicBezTo>
                  <a:pt x="52344" y="582393"/>
                  <a:pt x="26411" y="556460"/>
                  <a:pt x="26411" y="524785"/>
                </a:cubicBezTo>
                <a:lnTo>
                  <a:pt x="26411" y="269378"/>
                </a:lnTo>
                <a:cubicBezTo>
                  <a:pt x="26411" y="237512"/>
                  <a:pt x="52248" y="211770"/>
                  <a:pt x="84019" y="211770"/>
                </a:cubicBezTo>
                <a:close/>
                <a:moveTo>
                  <a:pt x="348708" y="0"/>
                </a:moveTo>
                <a:lnTo>
                  <a:pt x="445359" y="0"/>
                </a:lnTo>
                <a:cubicBezTo>
                  <a:pt x="477129" y="0"/>
                  <a:pt x="502871" y="25741"/>
                  <a:pt x="502871" y="57607"/>
                </a:cubicBezTo>
                <a:lnTo>
                  <a:pt x="502871" y="524785"/>
                </a:lnTo>
                <a:cubicBezTo>
                  <a:pt x="502871" y="556460"/>
                  <a:pt x="476937" y="582393"/>
                  <a:pt x="445263" y="582393"/>
                </a:cubicBezTo>
                <a:lnTo>
                  <a:pt x="348708" y="582393"/>
                </a:lnTo>
                <a:cubicBezTo>
                  <a:pt x="317033" y="582393"/>
                  <a:pt x="291100" y="556460"/>
                  <a:pt x="291100" y="524785"/>
                </a:cubicBezTo>
                <a:lnTo>
                  <a:pt x="291100" y="57607"/>
                </a:lnTo>
                <a:cubicBezTo>
                  <a:pt x="291100" y="25741"/>
                  <a:pt x="316937" y="0"/>
                  <a:pt x="348708" y="0"/>
                </a:cubicBezTo>
                <a:close/>
              </a:path>
            </a:pathLst>
          </a:custGeom>
          <a:solidFill>
            <a:schemeClr val="bg1"/>
          </a:solidFill>
          <a:ln w="1860" cap="flat">
            <a:noFill/>
            <a:miter/>
          </a:ln>
        </p:spPr>
        <p:txBody>
          <a:bodyPr vert="horz" wrap="square" lIns="91440" tIns="45720" rIns="91440" bIns="45720" rtlCol="0" anchor="ctr"/>
          <a:lstStyle/>
          <a:p>
            <a:pPr algn="l">
              <a:lnSpc>
                <a:spcPct val="100000"/>
              </a:lnSpc>
            </a:pPr>
            <a:endParaRPr kumimoji="1" lang="zh-CN" altLang="en-US"/>
          </a:p>
        </p:txBody>
      </p:sp>
      <p:sp>
        <p:nvSpPr>
          <p:cNvPr id="18" name="标题 1"/>
          <p:cNvSpPr txBox="1"/>
          <p:nvPr/>
        </p:nvSpPr>
        <p:spPr>
          <a:xfrm>
            <a:off x="130630" y="145525"/>
            <a:ext cx="8790534" cy="645458"/>
          </a:xfrm>
          <a:prstGeom prst="rect">
            <a:avLst/>
          </a:prstGeom>
          <a:solidFill>
            <a:schemeClr val="accent1"/>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nvSpPr>
        <p:spPr>
          <a:xfrm>
            <a:off x="691137" y="252254"/>
            <a:ext cx="7907297" cy="432000"/>
          </a:xfrm>
          <a:prstGeom prst="rect">
            <a:avLst/>
          </a:prstGeom>
          <a:noFill/>
          <a:ln cap="sq">
            <a:noFill/>
          </a:ln>
        </p:spPr>
        <p:txBody>
          <a:bodyPr vert="horz" wrap="square" lIns="0" tIns="0" rIns="0" bIns="0" rtlCol="0" anchor="ctr"/>
          <a:lstStyle/>
          <a:p>
            <a:pPr algn="l">
              <a:lnSpc>
                <a:spcPct val="110000"/>
              </a:lnSpc>
            </a:pPr>
            <a:r>
              <a:rPr kumimoji="1" lang="en-US" altLang="zh-CN" sz="2800">
                <a:ln w="12700">
                  <a:noFill/>
                </a:ln>
                <a:solidFill>
                  <a:srgbClr val="FFFFFF">
                    <a:alpha val="100000"/>
                  </a:srgbClr>
                </a:solidFill>
                <a:latin typeface="Source Han Sans CN Bold" panose="020B0800000000000000" charset="-122"/>
                <a:ea typeface="Source Han Sans CN Bold" panose="020B0800000000000000" charset="-122"/>
                <a:cs typeface="Source Han Sans CN Bold" panose="020B0800000000000000" charset="-122"/>
              </a:rPr>
              <a:t>相对引用</a:t>
            </a:r>
            <a:endParaRPr kumimoji="1" lang="zh-CN" altLang="en-US"/>
          </a:p>
        </p:txBody>
      </p:sp>
      <p:sp>
        <p:nvSpPr>
          <p:cNvPr id="20" name="标题 1"/>
          <p:cNvSpPr txBox="1"/>
          <p:nvPr/>
        </p:nvSpPr>
        <p:spPr>
          <a:xfrm>
            <a:off x="0" y="0"/>
            <a:ext cx="859667" cy="859667"/>
          </a:xfrm>
          <a:prstGeom prst="diagStripe">
            <a:avLst>
              <a:gd name="adj" fmla="val 54000"/>
            </a:avLst>
          </a:prstGeom>
          <a:solidFill>
            <a:schemeClr val="accent1">
              <a:lumMod val="75000"/>
            </a:schemeClr>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nvSpPr>
        <p:spPr>
          <a:xfrm flipH="1">
            <a:off x="8974952" y="145525"/>
            <a:ext cx="138312" cy="645458"/>
          </a:xfrm>
          <a:prstGeom prst="rect">
            <a:avLst/>
          </a:prstGeom>
          <a:solidFill>
            <a:schemeClr val="accent1">
              <a:lumMod val="60000"/>
              <a:lumOff val="40000"/>
            </a:schemeClr>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22" name="标题 1"/>
          <p:cNvSpPr txBox="1"/>
          <p:nvPr/>
        </p:nvSpPr>
        <p:spPr>
          <a:xfrm flipH="1">
            <a:off x="9167052" y="145525"/>
            <a:ext cx="138312" cy="645458"/>
          </a:xfrm>
          <a:prstGeom prst="rect">
            <a:avLst/>
          </a:prstGeom>
          <a:solidFill>
            <a:schemeClr val="accent1">
              <a:lumMod val="40000"/>
              <a:lumOff val="60000"/>
            </a:schemeClr>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23" name="标题 1"/>
          <p:cNvSpPr txBox="1"/>
          <p:nvPr/>
        </p:nvSpPr>
        <p:spPr>
          <a:xfrm flipH="1">
            <a:off x="9359153" y="145525"/>
            <a:ext cx="138312" cy="645458"/>
          </a:xfrm>
          <a:prstGeom prst="rect">
            <a:avLst/>
          </a:prstGeom>
          <a:solidFill>
            <a:schemeClr val="accent1">
              <a:lumMod val="20000"/>
              <a:lumOff val="80000"/>
            </a:schemeClr>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15240" y="-99060"/>
            <a:ext cx="12192000" cy="6858000"/>
          </a:xfrm>
          <a:prstGeom prst="rect">
            <a:avLst/>
          </a:prstGeom>
          <a:gradFill>
            <a:gsLst>
              <a:gs pos="36000">
                <a:schemeClr val="accent1">
                  <a:lumMod val="20000"/>
                  <a:lumOff val="80000"/>
                  <a:alpha val="0"/>
                </a:schemeClr>
              </a:gs>
              <a:gs pos="100000">
                <a:schemeClr val="accent1">
                  <a:lumMod val="40000"/>
                  <a:lumOff val="60000"/>
                  <a:alpha val="20000"/>
                </a:schemeClr>
              </a:gs>
            </a:gsLst>
            <a:lin ang="540000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450850" y="2496820"/>
            <a:ext cx="8335010" cy="1751330"/>
          </a:xfrm>
          <a:prstGeom prst="rect">
            <a:avLst/>
          </a:prstGeom>
          <a:noFill/>
          <a:ln cap="sq">
            <a:noFill/>
          </a:ln>
        </p:spPr>
        <p:txBody>
          <a:bodyPr vert="horz" wrap="square" lIns="0" tIns="0" rIns="0" bIns="0" rtlCol="0" anchor="t"/>
          <a:lstStyle/>
          <a:p>
            <a:pPr algn="ctr">
              <a:lnSpc>
                <a:spcPct val="150000"/>
              </a:lnSpc>
            </a:pPr>
            <a:r>
              <a:rPr kumimoji="1" lang="en-US" altLang="zh-CN" sz="2400">
                <a:ln w="12700">
                  <a:noFill/>
                </a:ln>
                <a:solidFill>
                  <a:srgbClr val="262626">
                    <a:alpha val="100000"/>
                  </a:srgbClr>
                </a:solidFill>
                <a:latin typeface="Source Han Sans" panose="020B0400000000000000" charset="-122"/>
                <a:ea typeface="Source Han Sans" panose="020B0400000000000000" charset="-122"/>
                <a:cs typeface="Source Han Sans" panose="020B0400000000000000" charset="-122"/>
              </a:rPr>
              <a:t>任务1：在</a:t>
            </a:r>
            <a:r>
              <a:rPr kumimoji="1" lang="zh-CN" altLang="en-US" sz="2400">
                <a:ln w="12700">
                  <a:noFill/>
                </a:ln>
                <a:solidFill>
                  <a:srgbClr val="262626">
                    <a:alpha val="100000"/>
                  </a:srgbClr>
                </a:solidFill>
                <a:latin typeface="Source Han Sans" panose="020B0400000000000000" charset="-122"/>
                <a:ea typeface="Source Han Sans" panose="020B0400000000000000" charset="-122"/>
                <a:cs typeface="Source Han Sans" panose="020B0400000000000000" charset="-122"/>
              </a:rPr>
              <a:t>工资</a:t>
            </a:r>
            <a:r>
              <a:rPr kumimoji="1" lang="en-US" altLang="zh-CN" sz="2400">
                <a:ln w="12700">
                  <a:noFill/>
                </a:ln>
                <a:solidFill>
                  <a:srgbClr val="262626">
                    <a:alpha val="100000"/>
                  </a:srgbClr>
                </a:solidFill>
                <a:latin typeface="Source Han Sans" panose="020B0400000000000000" charset="-122"/>
                <a:ea typeface="Source Han Sans" panose="020B0400000000000000" charset="-122"/>
                <a:cs typeface="Source Han Sans" panose="020B0400000000000000" charset="-122"/>
              </a:rPr>
              <a:t>表中使用相对引用计算</a:t>
            </a:r>
            <a:r>
              <a:rPr kumimoji="1" lang="zh-CN" altLang="en-US" sz="2400">
                <a:ln w="12700">
                  <a:noFill/>
                </a:ln>
                <a:solidFill>
                  <a:srgbClr val="262626">
                    <a:alpha val="100000"/>
                  </a:srgbClr>
                </a:solidFill>
                <a:latin typeface="Source Han Sans" panose="020B0400000000000000" charset="-122"/>
                <a:ea typeface="Source Han Sans" panose="020B0400000000000000" charset="-122"/>
                <a:cs typeface="Source Han Sans" panose="020B0400000000000000" charset="-122"/>
              </a:rPr>
              <a:t>实发工资</a:t>
            </a:r>
            <a:r>
              <a:rPr kumimoji="1" lang="en-US" altLang="zh-CN" sz="2400">
                <a:ln w="12700">
                  <a:noFill/>
                </a:ln>
                <a:solidFill>
                  <a:srgbClr val="262626">
                    <a:alpha val="100000"/>
                  </a:srgbClr>
                </a:solidFill>
                <a:latin typeface="Source Han Sans" panose="020B0400000000000000" charset="-122"/>
                <a:ea typeface="Source Han Sans" panose="020B0400000000000000" charset="-122"/>
                <a:cs typeface="Source Han Sans" panose="020B0400000000000000" charset="-122"/>
              </a:rPr>
              <a:t>（</a:t>
            </a:r>
            <a:r>
              <a:rPr kumimoji="1" lang="zh-CN" altLang="en-US" sz="2400">
                <a:ln w="12700">
                  <a:noFill/>
                </a:ln>
                <a:solidFill>
                  <a:srgbClr val="262626">
                    <a:alpha val="100000"/>
                  </a:srgbClr>
                </a:solidFill>
                <a:latin typeface="Source Han Sans" panose="020B0400000000000000" charset="-122"/>
                <a:ea typeface="Source Han Sans" panose="020B0400000000000000" charset="-122"/>
                <a:cs typeface="Source Han Sans" panose="020B0400000000000000" charset="-122"/>
              </a:rPr>
              <a:t>工资</a:t>
            </a:r>
            <a:r>
              <a:rPr kumimoji="1" lang="en-US" altLang="zh-CN" sz="2400">
                <a:ln w="12700">
                  <a:noFill/>
                </a:ln>
                <a:solidFill>
                  <a:srgbClr val="262626">
                    <a:alpha val="100000"/>
                  </a:srgbClr>
                </a:solidFill>
                <a:latin typeface="Source Han Sans" panose="020B0400000000000000" charset="-122"/>
                <a:ea typeface="Source Han Sans" panose="020B0400000000000000" charset="-122"/>
                <a:cs typeface="Source Han Sans" panose="020B0400000000000000" charset="-122"/>
              </a:rPr>
              <a:t>+</a:t>
            </a:r>
            <a:r>
              <a:rPr kumimoji="1" lang="zh-CN" altLang="en-US" sz="2400">
                <a:ln w="12700">
                  <a:noFill/>
                </a:ln>
                <a:solidFill>
                  <a:srgbClr val="262626">
                    <a:alpha val="100000"/>
                  </a:srgbClr>
                </a:solidFill>
                <a:latin typeface="Source Han Sans" panose="020B0400000000000000" charset="-122"/>
                <a:ea typeface="Source Han Sans" panose="020B0400000000000000" charset="-122"/>
                <a:cs typeface="Source Han Sans" panose="020B0400000000000000" charset="-122"/>
              </a:rPr>
              <a:t>奖金</a:t>
            </a:r>
            <a:r>
              <a:rPr kumimoji="1" lang="en-US" altLang="zh-CN" sz="2400">
                <a:ln w="12700">
                  <a:noFill/>
                </a:ln>
                <a:solidFill>
                  <a:srgbClr val="262626">
                    <a:alpha val="100000"/>
                  </a:srgbClr>
                </a:solidFill>
                <a:latin typeface="Source Han Sans" panose="020B0400000000000000" charset="-122"/>
                <a:ea typeface="Source Han Sans" panose="020B0400000000000000" charset="-122"/>
                <a:cs typeface="Source Han Sans" panose="020B0400000000000000" charset="-122"/>
              </a:rPr>
              <a:t>）。
</a:t>
            </a:r>
            <a:endParaRPr kumimoji="1" lang="en-US" altLang="zh-CN" sz="2400">
              <a:ln w="12700">
                <a:noFill/>
              </a:ln>
              <a:solidFill>
                <a:srgbClr val="262626">
                  <a:alpha val="100000"/>
                </a:srgbClr>
              </a:solidFill>
              <a:latin typeface="Source Han Sans" panose="020B0400000000000000" charset="-122"/>
              <a:ea typeface="Source Han Sans" panose="020B0400000000000000" charset="-122"/>
              <a:cs typeface="Source Han Sans" panose="020B0400000000000000" charset="-122"/>
            </a:endParaRPr>
          </a:p>
        </p:txBody>
      </p:sp>
      <p:sp>
        <p:nvSpPr>
          <p:cNvPr id="5" name="标题 1"/>
          <p:cNvSpPr txBox="1"/>
          <p:nvPr/>
        </p:nvSpPr>
        <p:spPr>
          <a:xfrm>
            <a:off x="1271437" y="1340786"/>
            <a:ext cx="3372852" cy="700491"/>
          </a:xfrm>
          <a:prstGeom prst="rect">
            <a:avLst/>
          </a:prstGeom>
          <a:noFill/>
          <a:ln cap="sq">
            <a:noFill/>
          </a:ln>
        </p:spPr>
        <p:txBody>
          <a:bodyPr vert="horz" wrap="square" lIns="0" tIns="0" rIns="0" bIns="0" rtlCol="0" anchor="b"/>
          <a:lstStyle/>
          <a:p>
            <a:pPr algn="ctr">
              <a:lnSpc>
                <a:spcPct val="130000"/>
              </a:lnSpc>
            </a:pPr>
            <a:r>
              <a:rPr kumimoji="1" lang="en-US" altLang="zh-CN" sz="2400">
                <a:ln w="12700">
                  <a:noFill/>
                </a:ln>
                <a:solidFill>
                  <a:srgbClr val="40A796">
                    <a:alpha val="100000"/>
                  </a:srgbClr>
                </a:solidFill>
                <a:latin typeface="Source Han Sans CN Bold" panose="020B0800000000000000" charset="-122"/>
                <a:ea typeface="Source Han Sans CN Bold" panose="020B0800000000000000" charset="-122"/>
                <a:cs typeface="Source Han Sans CN Bold" panose="020B0800000000000000" charset="-122"/>
              </a:rPr>
              <a:t>练习任务</a:t>
            </a:r>
            <a:endParaRPr kumimoji="1" lang="en-US" altLang="zh-CN" sz="2400">
              <a:ln w="12700">
                <a:noFill/>
              </a:ln>
              <a:solidFill>
                <a:srgbClr val="40A796">
                  <a:alpha val="100000"/>
                </a:srgbClr>
              </a:solidFill>
              <a:latin typeface="Source Han Sans CN Bold" panose="020B0800000000000000" charset="-122"/>
              <a:ea typeface="Source Han Sans CN Bold" panose="020B0800000000000000" charset="-122"/>
              <a:cs typeface="Source Han Sans CN Bold" panose="020B0800000000000000" charset="-122"/>
            </a:endParaRPr>
          </a:p>
        </p:txBody>
      </p:sp>
      <p:sp>
        <p:nvSpPr>
          <p:cNvPr id="10" name="标题 1"/>
          <p:cNvSpPr txBox="1"/>
          <p:nvPr/>
        </p:nvSpPr>
        <p:spPr>
          <a:xfrm>
            <a:off x="1199682" y="1196822"/>
            <a:ext cx="874295" cy="874295"/>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rot="16200000">
            <a:off x="1055328" y="1052930"/>
            <a:ext cx="1229510" cy="1229508"/>
          </a:xfrm>
          <a:prstGeom prst="blockArc">
            <a:avLst>
              <a:gd name="adj1" fmla="val 10800000"/>
              <a:gd name="adj2" fmla="val 21451322"/>
              <a:gd name="adj3" fmla="val 8020"/>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2197683" y="2335755"/>
            <a:ext cx="321013" cy="296959"/>
          </a:xfrm>
          <a:custGeom>
            <a:avLst/>
            <a:gdLst>
              <a:gd name="connsiteX0" fmla="*/ 56258 w 778320"/>
              <a:gd name="connsiteY0" fmla="*/ 333700 h 720001"/>
              <a:gd name="connsiteX1" fmla="*/ 56258 w 778320"/>
              <a:gd name="connsiteY1" fmla="*/ 627457 h 720001"/>
              <a:gd name="connsiteX2" fmla="*/ 66946 w 778320"/>
              <a:gd name="connsiteY2" fmla="*/ 653054 h 720001"/>
              <a:gd name="connsiteX3" fmla="*/ 92544 w 778320"/>
              <a:gd name="connsiteY3" fmla="*/ 663743 h 720001"/>
              <a:gd name="connsiteX4" fmla="*/ 685683 w 778320"/>
              <a:gd name="connsiteY4" fmla="*/ 663743 h 720001"/>
              <a:gd name="connsiteX5" fmla="*/ 711281 w 778320"/>
              <a:gd name="connsiteY5" fmla="*/ 653054 h 720001"/>
              <a:gd name="connsiteX6" fmla="*/ 721969 w 778320"/>
              <a:gd name="connsiteY6" fmla="*/ 627457 h 720001"/>
              <a:gd name="connsiteX7" fmla="*/ 721969 w 778320"/>
              <a:gd name="connsiteY7" fmla="*/ 333700 h 720001"/>
              <a:gd name="connsiteX8" fmla="*/ 92544 w 778320"/>
              <a:gd name="connsiteY8" fmla="*/ 142049 h 720001"/>
              <a:gd name="connsiteX9" fmla="*/ 56258 w 778320"/>
              <a:gd name="connsiteY9" fmla="*/ 178336 h 720001"/>
              <a:gd name="connsiteX10" fmla="*/ 56258 w 778320"/>
              <a:gd name="connsiteY10" fmla="*/ 277443 h 720001"/>
              <a:gd name="connsiteX11" fmla="*/ 721969 w 778320"/>
              <a:gd name="connsiteY11" fmla="*/ 277443 h 720001"/>
              <a:gd name="connsiteX12" fmla="*/ 721969 w 778320"/>
              <a:gd name="connsiteY12" fmla="*/ 178336 h 720001"/>
              <a:gd name="connsiteX13" fmla="*/ 685683 w 778320"/>
              <a:gd name="connsiteY13" fmla="*/ 142049 h 720001"/>
              <a:gd name="connsiteX14" fmla="*/ 561355 w 778320"/>
              <a:gd name="connsiteY14" fmla="*/ 142049 h 720001"/>
              <a:gd name="connsiteX15" fmla="*/ 561355 w 778320"/>
              <a:gd name="connsiteY15" fmla="*/ 201026 h 720001"/>
              <a:gd name="connsiteX16" fmla="*/ 533226 w 778320"/>
              <a:gd name="connsiteY16" fmla="*/ 229249 h 720001"/>
              <a:gd name="connsiteX17" fmla="*/ 505097 w 778320"/>
              <a:gd name="connsiteY17" fmla="*/ 201120 h 720001"/>
              <a:gd name="connsiteX18" fmla="*/ 505097 w 778320"/>
              <a:gd name="connsiteY18" fmla="*/ 142049 h 720001"/>
              <a:gd name="connsiteX19" fmla="*/ 273129 w 778320"/>
              <a:gd name="connsiteY19" fmla="*/ 142049 h 720001"/>
              <a:gd name="connsiteX20" fmla="*/ 273129 w 778320"/>
              <a:gd name="connsiteY20" fmla="*/ 201026 h 720001"/>
              <a:gd name="connsiteX21" fmla="*/ 245001 w 778320"/>
              <a:gd name="connsiteY21" fmla="*/ 229249 h 720001"/>
              <a:gd name="connsiteX22" fmla="*/ 216872 w 778320"/>
              <a:gd name="connsiteY22" fmla="*/ 201120 h 720001"/>
              <a:gd name="connsiteX23" fmla="*/ 216872 w 778320"/>
              <a:gd name="connsiteY23" fmla="*/ 142049 h 720001"/>
              <a:gd name="connsiteX24" fmla="*/ 245001 w 778320"/>
              <a:gd name="connsiteY24" fmla="*/ 0 h 720001"/>
              <a:gd name="connsiteX25" fmla="*/ 273129 w 778320"/>
              <a:gd name="connsiteY25" fmla="*/ 28129 h 720001"/>
              <a:gd name="connsiteX26" fmla="*/ 273129 w 778320"/>
              <a:gd name="connsiteY26" fmla="*/ 85792 h 720001"/>
              <a:gd name="connsiteX27" fmla="*/ 505097 w 778320"/>
              <a:gd name="connsiteY27" fmla="*/ 85792 h 720001"/>
              <a:gd name="connsiteX28" fmla="*/ 505097 w 778320"/>
              <a:gd name="connsiteY28" fmla="*/ 28129 h 720001"/>
              <a:gd name="connsiteX29" fmla="*/ 533226 w 778320"/>
              <a:gd name="connsiteY29" fmla="*/ 0 h 720001"/>
              <a:gd name="connsiteX30" fmla="*/ 561355 w 778320"/>
              <a:gd name="connsiteY30" fmla="*/ 28129 h 720001"/>
              <a:gd name="connsiteX31" fmla="*/ 561355 w 778320"/>
              <a:gd name="connsiteY31" fmla="*/ 85792 h 720001"/>
              <a:gd name="connsiteX32" fmla="*/ 685683 w 778320"/>
              <a:gd name="connsiteY32" fmla="*/ 85792 h 720001"/>
              <a:gd name="connsiteX33" fmla="*/ 778320 w 778320"/>
              <a:gd name="connsiteY33" fmla="*/ 178336 h 720001"/>
              <a:gd name="connsiteX34" fmla="*/ 778320 w 778320"/>
              <a:gd name="connsiteY34" fmla="*/ 627457 h 720001"/>
              <a:gd name="connsiteX35" fmla="*/ 685777 w 778320"/>
              <a:gd name="connsiteY35" fmla="*/ 720001 h 720001"/>
              <a:gd name="connsiteX36" fmla="*/ 92544 w 778320"/>
              <a:gd name="connsiteY36" fmla="*/ 720001 h 720001"/>
              <a:gd name="connsiteX37" fmla="*/ 0 w 778320"/>
              <a:gd name="connsiteY37" fmla="*/ 627457 h 720001"/>
              <a:gd name="connsiteX38" fmla="*/ 0 w 778320"/>
              <a:gd name="connsiteY38" fmla="*/ 333700 h 720001"/>
              <a:gd name="connsiteX39" fmla="*/ 0 w 778320"/>
              <a:gd name="connsiteY39" fmla="*/ 277443 h 720001"/>
              <a:gd name="connsiteX40" fmla="*/ 0 w 778320"/>
              <a:gd name="connsiteY40" fmla="*/ 178336 h 720001"/>
              <a:gd name="connsiteX41" fmla="*/ 92544 w 778320"/>
              <a:gd name="connsiteY41" fmla="*/ 85792 h 720001"/>
              <a:gd name="connsiteX42" fmla="*/ 216872 w 778320"/>
              <a:gd name="connsiteY42" fmla="*/ 85792 h 720001"/>
              <a:gd name="connsiteX43" fmla="*/ 216872 w 778320"/>
              <a:gd name="connsiteY43" fmla="*/ 28129 h 720001"/>
              <a:gd name="connsiteX44" fmla="*/ 245001 w 778320"/>
              <a:gd name="connsiteY44" fmla="*/ 0 h 720001"/>
            </a:gdLst>
            <a:ahLst/>
            <a:cxnLst/>
            <a:rect l="l" t="t" r="r" b="b"/>
            <a:pathLst>
              <a:path w="778320" h="720001">
                <a:moveTo>
                  <a:pt x="56258" y="333700"/>
                </a:moveTo>
                <a:lnTo>
                  <a:pt x="56258" y="627457"/>
                </a:lnTo>
                <a:cubicBezTo>
                  <a:pt x="56258" y="637115"/>
                  <a:pt x="60008" y="646116"/>
                  <a:pt x="66946" y="653054"/>
                </a:cubicBezTo>
                <a:cubicBezTo>
                  <a:pt x="73885" y="659899"/>
                  <a:pt x="82980" y="663743"/>
                  <a:pt x="92544" y="663743"/>
                </a:cubicBezTo>
                <a:lnTo>
                  <a:pt x="685683" y="663743"/>
                </a:lnTo>
                <a:cubicBezTo>
                  <a:pt x="695341" y="663743"/>
                  <a:pt x="704342" y="659993"/>
                  <a:pt x="711281" y="653054"/>
                </a:cubicBezTo>
                <a:cubicBezTo>
                  <a:pt x="718125" y="646116"/>
                  <a:pt x="721969" y="637021"/>
                  <a:pt x="721969" y="627457"/>
                </a:cubicBezTo>
                <a:lnTo>
                  <a:pt x="721969" y="333700"/>
                </a:lnTo>
                <a:close/>
                <a:moveTo>
                  <a:pt x="92544" y="142049"/>
                </a:moveTo>
                <a:cubicBezTo>
                  <a:pt x="72478" y="142049"/>
                  <a:pt x="56258" y="158364"/>
                  <a:pt x="56258" y="178336"/>
                </a:cubicBezTo>
                <a:lnTo>
                  <a:pt x="56258" y="277443"/>
                </a:lnTo>
                <a:lnTo>
                  <a:pt x="721969" y="277443"/>
                </a:lnTo>
                <a:lnTo>
                  <a:pt x="721969" y="178336"/>
                </a:lnTo>
                <a:cubicBezTo>
                  <a:pt x="721969" y="158270"/>
                  <a:pt x="705655" y="142049"/>
                  <a:pt x="685683" y="142049"/>
                </a:cubicBezTo>
                <a:lnTo>
                  <a:pt x="561355" y="142049"/>
                </a:lnTo>
                <a:lnTo>
                  <a:pt x="561355" y="201026"/>
                </a:lnTo>
                <a:cubicBezTo>
                  <a:pt x="561355" y="216591"/>
                  <a:pt x="548790" y="229249"/>
                  <a:pt x="533226" y="229249"/>
                </a:cubicBezTo>
                <a:cubicBezTo>
                  <a:pt x="517661" y="229249"/>
                  <a:pt x="505097" y="216685"/>
                  <a:pt x="505097" y="201120"/>
                </a:cubicBezTo>
                <a:lnTo>
                  <a:pt x="505097" y="142049"/>
                </a:lnTo>
                <a:lnTo>
                  <a:pt x="273129" y="142049"/>
                </a:lnTo>
                <a:lnTo>
                  <a:pt x="273129" y="201026"/>
                </a:lnTo>
                <a:cubicBezTo>
                  <a:pt x="273129" y="216591"/>
                  <a:pt x="260565" y="229249"/>
                  <a:pt x="245001" y="229249"/>
                </a:cubicBezTo>
                <a:cubicBezTo>
                  <a:pt x="229436" y="229249"/>
                  <a:pt x="216872" y="216685"/>
                  <a:pt x="216872" y="201120"/>
                </a:cubicBezTo>
                <a:lnTo>
                  <a:pt x="216872" y="142049"/>
                </a:lnTo>
                <a:close/>
                <a:moveTo>
                  <a:pt x="245001" y="0"/>
                </a:moveTo>
                <a:cubicBezTo>
                  <a:pt x="260565" y="0"/>
                  <a:pt x="273129" y="12564"/>
                  <a:pt x="273129" y="28129"/>
                </a:cubicBezTo>
                <a:lnTo>
                  <a:pt x="273129" y="85792"/>
                </a:lnTo>
                <a:lnTo>
                  <a:pt x="505097" y="85792"/>
                </a:lnTo>
                <a:lnTo>
                  <a:pt x="505097" y="28129"/>
                </a:lnTo>
                <a:cubicBezTo>
                  <a:pt x="505097" y="12564"/>
                  <a:pt x="517661" y="0"/>
                  <a:pt x="533226" y="0"/>
                </a:cubicBezTo>
                <a:cubicBezTo>
                  <a:pt x="548790" y="0"/>
                  <a:pt x="561355" y="12564"/>
                  <a:pt x="561355" y="28129"/>
                </a:cubicBezTo>
                <a:lnTo>
                  <a:pt x="561355" y="85792"/>
                </a:lnTo>
                <a:lnTo>
                  <a:pt x="685683" y="85792"/>
                </a:lnTo>
                <a:cubicBezTo>
                  <a:pt x="736784" y="85792"/>
                  <a:pt x="778227" y="127235"/>
                  <a:pt x="778320" y="178336"/>
                </a:cubicBezTo>
                <a:lnTo>
                  <a:pt x="778320" y="627457"/>
                </a:lnTo>
                <a:cubicBezTo>
                  <a:pt x="778320" y="678370"/>
                  <a:pt x="736690" y="720001"/>
                  <a:pt x="685777" y="720001"/>
                </a:cubicBezTo>
                <a:lnTo>
                  <a:pt x="92544" y="720001"/>
                </a:lnTo>
                <a:cubicBezTo>
                  <a:pt x="41631" y="720001"/>
                  <a:pt x="0" y="678370"/>
                  <a:pt x="0" y="627457"/>
                </a:cubicBezTo>
                <a:lnTo>
                  <a:pt x="0" y="333700"/>
                </a:lnTo>
                <a:lnTo>
                  <a:pt x="0" y="277443"/>
                </a:lnTo>
                <a:lnTo>
                  <a:pt x="0" y="178336"/>
                </a:lnTo>
                <a:cubicBezTo>
                  <a:pt x="0" y="127235"/>
                  <a:pt x="41443" y="85792"/>
                  <a:pt x="92544" y="85792"/>
                </a:cubicBezTo>
                <a:lnTo>
                  <a:pt x="216872" y="85792"/>
                </a:lnTo>
                <a:lnTo>
                  <a:pt x="216872" y="28129"/>
                </a:lnTo>
                <a:cubicBezTo>
                  <a:pt x="216872" y="12564"/>
                  <a:pt x="229436" y="0"/>
                  <a:pt x="245001" y="0"/>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14" name="标题 1"/>
          <p:cNvSpPr txBox="1"/>
          <p:nvPr/>
        </p:nvSpPr>
        <p:spPr>
          <a:xfrm>
            <a:off x="5950534" y="2323728"/>
            <a:ext cx="321013" cy="321013"/>
          </a:xfrm>
          <a:custGeom>
            <a:avLst/>
            <a:gdLst>
              <a:gd name="connsiteX0" fmla="*/ 457070 w 720001"/>
              <a:gd name="connsiteY0" fmla="*/ 57166 h 720001"/>
              <a:gd name="connsiteX1" fmla="*/ 457070 w 720001"/>
              <a:gd name="connsiteY1" fmla="*/ 263017 h 720001"/>
              <a:gd name="connsiteX2" fmla="*/ 662921 w 720001"/>
              <a:gd name="connsiteY2" fmla="*/ 263017 h 720001"/>
              <a:gd name="connsiteX3" fmla="*/ 647393 w 720001"/>
              <a:gd name="connsiteY3" fmla="*/ 212704 h 720001"/>
              <a:gd name="connsiteX4" fmla="*/ 591008 w 720001"/>
              <a:gd name="connsiteY4" fmla="*/ 129079 h 720001"/>
              <a:gd name="connsiteX5" fmla="*/ 507383 w 720001"/>
              <a:gd name="connsiteY5" fmla="*/ 72694 h 720001"/>
              <a:gd name="connsiteX6" fmla="*/ 457070 w 720001"/>
              <a:gd name="connsiteY6" fmla="*/ 57166 h 720001"/>
              <a:gd name="connsiteX7" fmla="*/ 307952 w 720001"/>
              <a:gd name="connsiteY7" fmla="*/ 56386 h 720001"/>
              <a:gd name="connsiteX8" fmla="*/ 240115 w 720001"/>
              <a:gd name="connsiteY8" fmla="*/ 76251 h 720001"/>
              <a:gd name="connsiteX9" fmla="*/ 142092 w 720001"/>
              <a:gd name="connsiteY9" fmla="*/ 142179 h 720001"/>
              <a:gd name="connsiteX10" fmla="*/ 76077 w 720001"/>
              <a:gd name="connsiteY10" fmla="*/ 240116 h 720001"/>
              <a:gd name="connsiteX11" fmla="*/ 51874 w 720001"/>
              <a:gd name="connsiteY11" fmla="*/ 360000 h 720001"/>
              <a:gd name="connsiteX12" fmla="*/ 76077 w 720001"/>
              <a:gd name="connsiteY12" fmla="*/ 479885 h 720001"/>
              <a:gd name="connsiteX13" fmla="*/ 142092 w 720001"/>
              <a:gd name="connsiteY13" fmla="*/ 577822 h 720001"/>
              <a:gd name="connsiteX14" fmla="*/ 240029 w 720001"/>
              <a:gd name="connsiteY14" fmla="*/ 643837 h 720001"/>
              <a:gd name="connsiteX15" fmla="*/ 359913 w 720001"/>
              <a:gd name="connsiteY15" fmla="*/ 668039 h 720001"/>
              <a:gd name="connsiteX16" fmla="*/ 479798 w 720001"/>
              <a:gd name="connsiteY16" fmla="*/ 643837 h 720001"/>
              <a:gd name="connsiteX17" fmla="*/ 577735 w 720001"/>
              <a:gd name="connsiteY17" fmla="*/ 577822 h 720001"/>
              <a:gd name="connsiteX18" fmla="*/ 643750 w 720001"/>
              <a:gd name="connsiteY18" fmla="*/ 479885 h 720001"/>
              <a:gd name="connsiteX19" fmla="*/ 663615 w 720001"/>
              <a:gd name="connsiteY19" fmla="*/ 412049 h 720001"/>
              <a:gd name="connsiteX20" fmla="*/ 360000 w 720001"/>
              <a:gd name="connsiteY20" fmla="*/ 412049 h 720001"/>
              <a:gd name="connsiteX21" fmla="*/ 307952 w 720001"/>
              <a:gd name="connsiteY21" fmla="*/ 360000 h 720001"/>
              <a:gd name="connsiteX22" fmla="*/ 405022 w 720001"/>
              <a:gd name="connsiteY22" fmla="*/ 0 h 720001"/>
              <a:gd name="connsiteX23" fmla="*/ 720001 w 720001"/>
              <a:gd name="connsiteY23" fmla="*/ 314979 h 720001"/>
              <a:gd name="connsiteX24" fmla="*/ 405022 w 720001"/>
              <a:gd name="connsiteY24" fmla="*/ 314979 h 720001"/>
              <a:gd name="connsiteX25" fmla="*/ 360000 w 720001"/>
              <a:gd name="connsiteY25" fmla="*/ 0 h 720001"/>
              <a:gd name="connsiteX26" fmla="*/ 360000 w 720001"/>
              <a:gd name="connsiteY26" fmla="*/ 360000 h 720001"/>
              <a:gd name="connsiteX27" fmla="*/ 720001 w 720001"/>
              <a:gd name="connsiteY27" fmla="*/ 360000 h 720001"/>
              <a:gd name="connsiteX28" fmla="*/ 360000 w 720001"/>
              <a:gd name="connsiteY28" fmla="*/ 720001 h 720001"/>
              <a:gd name="connsiteX29" fmla="*/ 0 w 720001"/>
              <a:gd name="connsiteY29" fmla="*/ 360000 h 720001"/>
              <a:gd name="connsiteX30" fmla="*/ 360000 w 720001"/>
              <a:gd name="connsiteY30" fmla="*/ 0 h 720001"/>
            </a:gdLst>
            <a:ahLst/>
            <a:cxnLst/>
            <a:rect l="l" t="t" r="r" b="b"/>
            <a:pathLst>
              <a:path w="720001" h="720001">
                <a:moveTo>
                  <a:pt x="457070" y="57166"/>
                </a:moveTo>
                <a:lnTo>
                  <a:pt x="457070" y="263017"/>
                </a:lnTo>
                <a:lnTo>
                  <a:pt x="662921" y="263017"/>
                </a:lnTo>
                <a:cubicBezTo>
                  <a:pt x="659451" y="245755"/>
                  <a:pt x="654246" y="229012"/>
                  <a:pt x="647393" y="212704"/>
                </a:cubicBezTo>
                <a:cubicBezTo>
                  <a:pt x="634121" y="181388"/>
                  <a:pt x="615210" y="153282"/>
                  <a:pt x="591008" y="129079"/>
                </a:cubicBezTo>
                <a:cubicBezTo>
                  <a:pt x="566806" y="104877"/>
                  <a:pt x="538699" y="85966"/>
                  <a:pt x="507383" y="72694"/>
                </a:cubicBezTo>
                <a:cubicBezTo>
                  <a:pt x="491075" y="65755"/>
                  <a:pt x="474246" y="60636"/>
                  <a:pt x="457070" y="57166"/>
                </a:cubicBezTo>
                <a:close/>
                <a:moveTo>
                  <a:pt x="307952" y="56386"/>
                </a:moveTo>
                <a:cubicBezTo>
                  <a:pt x="284703" y="60376"/>
                  <a:pt x="262062" y="66969"/>
                  <a:pt x="240115" y="76251"/>
                </a:cubicBezTo>
                <a:cubicBezTo>
                  <a:pt x="203508" y="91778"/>
                  <a:pt x="170544" y="113986"/>
                  <a:pt x="142092" y="142179"/>
                </a:cubicBezTo>
                <a:cubicBezTo>
                  <a:pt x="113812" y="170545"/>
                  <a:pt x="91605" y="203422"/>
                  <a:pt x="76077" y="240116"/>
                </a:cubicBezTo>
                <a:cubicBezTo>
                  <a:pt x="60029" y="278111"/>
                  <a:pt x="51874" y="318362"/>
                  <a:pt x="51874" y="360000"/>
                </a:cubicBezTo>
                <a:cubicBezTo>
                  <a:pt x="51874" y="401639"/>
                  <a:pt x="60029" y="441976"/>
                  <a:pt x="76077" y="479885"/>
                </a:cubicBezTo>
                <a:cubicBezTo>
                  <a:pt x="91605" y="516579"/>
                  <a:pt x="113812" y="549543"/>
                  <a:pt x="142092" y="577822"/>
                </a:cubicBezTo>
                <a:cubicBezTo>
                  <a:pt x="170458" y="606102"/>
                  <a:pt x="203335" y="628309"/>
                  <a:pt x="240029" y="643837"/>
                </a:cubicBezTo>
                <a:cubicBezTo>
                  <a:pt x="278024" y="659885"/>
                  <a:pt x="318275" y="668039"/>
                  <a:pt x="359913" y="668039"/>
                </a:cubicBezTo>
                <a:cubicBezTo>
                  <a:pt x="401552" y="668039"/>
                  <a:pt x="441890" y="659885"/>
                  <a:pt x="479798" y="643837"/>
                </a:cubicBezTo>
                <a:cubicBezTo>
                  <a:pt x="516492" y="628309"/>
                  <a:pt x="549456" y="606102"/>
                  <a:pt x="577735" y="577822"/>
                </a:cubicBezTo>
                <a:cubicBezTo>
                  <a:pt x="606015" y="549456"/>
                  <a:pt x="628222" y="516579"/>
                  <a:pt x="643750" y="479885"/>
                </a:cubicBezTo>
                <a:cubicBezTo>
                  <a:pt x="653032" y="457938"/>
                  <a:pt x="659625" y="435297"/>
                  <a:pt x="663615" y="412049"/>
                </a:cubicBezTo>
                <a:lnTo>
                  <a:pt x="360000" y="412049"/>
                </a:lnTo>
                <a:cubicBezTo>
                  <a:pt x="331287" y="412049"/>
                  <a:pt x="307952" y="388714"/>
                  <a:pt x="307952" y="360000"/>
                </a:cubicBezTo>
                <a:close/>
                <a:moveTo>
                  <a:pt x="405022" y="0"/>
                </a:moveTo>
                <a:cubicBezTo>
                  <a:pt x="578950" y="0"/>
                  <a:pt x="720001" y="141051"/>
                  <a:pt x="720001" y="314979"/>
                </a:cubicBezTo>
                <a:lnTo>
                  <a:pt x="405022" y="314979"/>
                </a:lnTo>
                <a:close/>
                <a:moveTo>
                  <a:pt x="360000" y="0"/>
                </a:moveTo>
                <a:lnTo>
                  <a:pt x="360000" y="360000"/>
                </a:lnTo>
                <a:lnTo>
                  <a:pt x="720001" y="360000"/>
                </a:lnTo>
                <a:cubicBezTo>
                  <a:pt x="720001" y="558825"/>
                  <a:pt x="558824" y="720001"/>
                  <a:pt x="360000" y="720001"/>
                </a:cubicBezTo>
                <a:cubicBezTo>
                  <a:pt x="161176" y="720001"/>
                  <a:pt x="0" y="558825"/>
                  <a:pt x="0" y="360000"/>
                </a:cubicBezTo>
                <a:cubicBezTo>
                  <a:pt x="0" y="161176"/>
                  <a:pt x="161176" y="0"/>
                  <a:pt x="360000" y="0"/>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17" name="标题 1"/>
          <p:cNvSpPr txBox="1"/>
          <p:nvPr/>
        </p:nvSpPr>
        <p:spPr>
          <a:xfrm>
            <a:off x="9676647" y="2338717"/>
            <a:ext cx="321013" cy="291035"/>
          </a:xfrm>
          <a:custGeom>
            <a:avLst/>
            <a:gdLst>
              <a:gd name="connsiteX0" fmla="*/ 351048 w 1543905"/>
              <a:gd name="connsiteY0" fmla="*/ 523317 h 1399728"/>
              <a:gd name="connsiteX1" fmla="*/ 351048 w 1543905"/>
              <a:gd name="connsiteY1" fmla="*/ 523317 h 1399728"/>
              <a:gd name="connsiteX2" fmla="*/ 351420 w 1543905"/>
              <a:gd name="connsiteY2" fmla="*/ 523503 h 1399728"/>
              <a:gd name="connsiteX3" fmla="*/ 351420 w 1543905"/>
              <a:gd name="connsiteY3" fmla="*/ 1020031 h 1399728"/>
              <a:gd name="connsiteX4" fmla="*/ 351048 w 1543905"/>
              <a:gd name="connsiteY4" fmla="*/ 1020403 h 1399728"/>
              <a:gd name="connsiteX5" fmla="*/ 163525 w 1543905"/>
              <a:gd name="connsiteY5" fmla="*/ 1020403 h 1399728"/>
              <a:gd name="connsiteX6" fmla="*/ 163153 w 1543905"/>
              <a:gd name="connsiteY6" fmla="*/ 1020031 h 1399728"/>
              <a:gd name="connsiteX7" fmla="*/ 163153 w 1543905"/>
              <a:gd name="connsiteY7" fmla="*/ 523503 h 1399728"/>
              <a:gd name="connsiteX8" fmla="*/ 163153 w 1543905"/>
              <a:gd name="connsiteY8" fmla="*/ 523317 h 1399728"/>
              <a:gd name="connsiteX9" fmla="*/ 163339 w 1543905"/>
              <a:gd name="connsiteY9" fmla="*/ 523131 h 1399728"/>
              <a:gd name="connsiteX10" fmla="*/ 351048 w 1543905"/>
              <a:gd name="connsiteY10" fmla="*/ 523131 h 1399728"/>
              <a:gd name="connsiteX11" fmla="*/ 351048 w 1543905"/>
              <a:gd name="connsiteY11" fmla="*/ 411696 h 1399728"/>
              <a:gd name="connsiteX12" fmla="*/ 163339 w 1543905"/>
              <a:gd name="connsiteY12" fmla="*/ 411696 h 1399728"/>
              <a:gd name="connsiteX13" fmla="*/ 51346 w 1543905"/>
              <a:gd name="connsiteY13" fmla="*/ 523689 h 1399728"/>
              <a:gd name="connsiteX14" fmla="*/ 51346 w 1543905"/>
              <a:gd name="connsiteY14" fmla="*/ 1020217 h 1399728"/>
              <a:gd name="connsiteX15" fmla="*/ 163339 w 1543905"/>
              <a:gd name="connsiteY15" fmla="*/ 1132210 h 1399728"/>
              <a:gd name="connsiteX16" fmla="*/ 351048 w 1543905"/>
              <a:gd name="connsiteY16" fmla="*/ 1132210 h 1399728"/>
              <a:gd name="connsiteX17" fmla="*/ 463042 w 1543905"/>
              <a:gd name="connsiteY17" fmla="*/ 1020217 h 1399728"/>
              <a:gd name="connsiteX18" fmla="*/ 463042 w 1543905"/>
              <a:gd name="connsiteY18" fmla="*/ 523503 h 1399728"/>
              <a:gd name="connsiteX19" fmla="*/ 351048 w 1543905"/>
              <a:gd name="connsiteY19" fmla="*/ 411696 h 1399728"/>
              <a:gd name="connsiteX20" fmla="*/ 865808 w 1543905"/>
              <a:gd name="connsiteY20" fmla="*/ 111621 h 1399728"/>
              <a:gd name="connsiteX21" fmla="*/ 866180 w 1543905"/>
              <a:gd name="connsiteY21" fmla="*/ 111807 h 1399728"/>
              <a:gd name="connsiteX22" fmla="*/ 866180 w 1543905"/>
              <a:gd name="connsiteY22" fmla="*/ 1020031 h 1399728"/>
              <a:gd name="connsiteX23" fmla="*/ 865808 w 1543905"/>
              <a:gd name="connsiteY23" fmla="*/ 1020403 h 1399728"/>
              <a:gd name="connsiteX24" fmla="*/ 678284 w 1543905"/>
              <a:gd name="connsiteY24" fmla="*/ 1020403 h 1399728"/>
              <a:gd name="connsiteX25" fmla="*/ 677912 w 1543905"/>
              <a:gd name="connsiteY25" fmla="*/ 1020031 h 1399728"/>
              <a:gd name="connsiteX26" fmla="*/ 677912 w 1543905"/>
              <a:gd name="connsiteY26" fmla="*/ 111993 h 1399728"/>
              <a:gd name="connsiteX27" fmla="*/ 677912 w 1543905"/>
              <a:gd name="connsiteY27" fmla="*/ 111807 h 1399728"/>
              <a:gd name="connsiteX28" fmla="*/ 678098 w 1543905"/>
              <a:gd name="connsiteY28" fmla="*/ 111621 h 1399728"/>
              <a:gd name="connsiteX29" fmla="*/ 865808 w 1543905"/>
              <a:gd name="connsiteY29" fmla="*/ 111621 h 1399728"/>
              <a:gd name="connsiteX30" fmla="*/ 865808 w 1543905"/>
              <a:gd name="connsiteY30" fmla="*/ 0 h 1399728"/>
              <a:gd name="connsiteX31" fmla="*/ 677912 w 1543905"/>
              <a:gd name="connsiteY31" fmla="*/ 0 h 1399728"/>
              <a:gd name="connsiteX32" fmla="*/ 565919 w 1543905"/>
              <a:gd name="connsiteY32" fmla="*/ 111993 h 1399728"/>
              <a:gd name="connsiteX33" fmla="*/ 565919 w 1543905"/>
              <a:gd name="connsiteY33" fmla="*/ 1020217 h 1399728"/>
              <a:gd name="connsiteX34" fmla="*/ 677912 w 1543905"/>
              <a:gd name="connsiteY34" fmla="*/ 1132210 h 1399728"/>
              <a:gd name="connsiteX35" fmla="*/ 865622 w 1543905"/>
              <a:gd name="connsiteY35" fmla="*/ 1132210 h 1399728"/>
              <a:gd name="connsiteX36" fmla="*/ 977615 w 1543905"/>
              <a:gd name="connsiteY36" fmla="*/ 1020217 h 1399728"/>
              <a:gd name="connsiteX37" fmla="*/ 977615 w 1543905"/>
              <a:gd name="connsiteY37" fmla="*/ 111993 h 1399728"/>
              <a:gd name="connsiteX38" fmla="*/ 865808 w 1543905"/>
              <a:gd name="connsiteY38" fmla="*/ 0 h 1399728"/>
              <a:gd name="connsiteX39" fmla="*/ 1380381 w 1543905"/>
              <a:gd name="connsiteY39" fmla="*/ 729072 h 1399728"/>
              <a:gd name="connsiteX40" fmla="*/ 1380753 w 1543905"/>
              <a:gd name="connsiteY40" fmla="*/ 729258 h 1399728"/>
              <a:gd name="connsiteX41" fmla="*/ 1380753 w 1543905"/>
              <a:gd name="connsiteY41" fmla="*/ 1020031 h 1399728"/>
              <a:gd name="connsiteX42" fmla="*/ 1380381 w 1543905"/>
              <a:gd name="connsiteY42" fmla="*/ 1020403 h 1399728"/>
              <a:gd name="connsiteX43" fmla="*/ 1192858 w 1543905"/>
              <a:gd name="connsiteY43" fmla="*/ 1020403 h 1399728"/>
              <a:gd name="connsiteX44" fmla="*/ 1192485 w 1543905"/>
              <a:gd name="connsiteY44" fmla="*/ 1020031 h 1399728"/>
              <a:gd name="connsiteX45" fmla="*/ 1192485 w 1543905"/>
              <a:gd name="connsiteY45" fmla="*/ 729444 h 1399728"/>
              <a:gd name="connsiteX46" fmla="*/ 1192485 w 1543905"/>
              <a:gd name="connsiteY46" fmla="*/ 729258 h 1399728"/>
              <a:gd name="connsiteX47" fmla="*/ 1192671 w 1543905"/>
              <a:gd name="connsiteY47" fmla="*/ 729072 h 1399728"/>
              <a:gd name="connsiteX48" fmla="*/ 1380381 w 1543905"/>
              <a:gd name="connsiteY48" fmla="*/ 729072 h 1399728"/>
              <a:gd name="connsiteX49" fmla="*/ 1380381 w 1543905"/>
              <a:gd name="connsiteY49" fmla="*/ 617451 h 1399728"/>
              <a:gd name="connsiteX50" fmla="*/ 1192671 w 1543905"/>
              <a:gd name="connsiteY50" fmla="*/ 617451 h 1399728"/>
              <a:gd name="connsiteX51" fmla="*/ 1080678 w 1543905"/>
              <a:gd name="connsiteY51" fmla="*/ 729444 h 1399728"/>
              <a:gd name="connsiteX52" fmla="*/ 1080678 w 1543905"/>
              <a:gd name="connsiteY52" fmla="*/ 1020031 h 1399728"/>
              <a:gd name="connsiteX53" fmla="*/ 1192671 w 1543905"/>
              <a:gd name="connsiteY53" fmla="*/ 1132024 h 1399728"/>
              <a:gd name="connsiteX54" fmla="*/ 1380381 w 1543905"/>
              <a:gd name="connsiteY54" fmla="*/ 1132024 h 1399728"/>
              <a:gd name="connsiteX55" fmla="*/ 1492374 w 1543905"/>
              <a:gd name="connsiteY55" fmla="*/ 1020031 h 1399728"/>
              <a:gd name="connsiteX56" fmla="*/ 1492374 w 1543905"/>
              <a:gd name="connsiteY56" fmla="*/ 729444 h 1399728"/>
              <a:gd name="connsiteX57" fmla="*/ 1380381 w 1543905"/>
              <a:gd name="connsiteY57" fmla="*/ 617451 h 1399728"/>
              <a:gd name="connsiteX58" fmla="*/ 1481956 w 1543905"/>
              <a:gd name="connsiteY58" fmla="*/ 1276201 h 1399728"/>
              <a:gd name="connsiteX59" fmla="*/ 61764 w 1543905"/>
              <a:gd name="connsiteY59" fmla="*/ 1276201 h 1399728"/>
              <a:gd name="connsiteX60" fmla="*/ 0 w 1543905"/>
              <a:gd name="connsiteY60" fmla="*/ 1337965 h 1399728"/>
              <a:gd name="connsiteX61" fmla="*/ 61764 w 1543905"/>
              <a:gd name="connsiteY61" fmla="*/ 1399729 h 1399728"/>
              <a:gd name="connsiteX62" fmla="*/ 1482142 w 1543905"/>
              <a:gd name="connsiteY62" fmla="*/ 1399729 h 1399728"/>
              <a:gd name="connsiteX63" fmla="*/ 1543906 w 1543905"/>
              <a:gd name="connsiteY63" fmla="*/ 1337965 h 1399728"/>
              <a:gd name="connsiteX64" fmla="*/ 1481956 w 1543905"/>
              <a:gd name="connsiteY64" fmla="*/ 1276201 h 1399728"/>
            </a:gdLst>
            <a:ahLst/>
            <a:cxnLst/>
            <a:rect l="l" t="t" r="r" b="b"/>
            <a:pathLst>
              <a:path w="1543905" h="1399728">
                <a:moveTo>
                  <a:pt x="351048" y="523317"/>
                </a:moveTo>
                <a:cubicBezTo>
                  <a:pt x="351234" y="523317"/>
                  <a:pt x="351234" y="523317"/>
                  <a:pt x="351048" y="523317"/>
                </a:cubicBezTo>
                <a:cubicBezTo>
                  <a:pt x="351234" y="523317"/>
                  <a:pt x="351420" y="523503"/>
                  <a:pt x="351420" y="523503"/>
                </a:cubicBezTo>
                <a:lnTo>
                  <a:pt x="351420" y="1020031"/>
                </a:lnTo>
                <a:lnTo>
                  <a:pt x="351048" y="1020403"/>
                </a:lnTo>
                <a:lnTo>
                  <a:pt x="163525" y="1020403"/>
                </a:lnTo>
                <a:lnTo>
                  <a:pt x="163153" y="1020031"/>
                </a:lnTo>
                <a:lnTo>
                  <a:pt x="163153" y="523503"/>
                </a:lnTo>
                <a:lnTo>
                  <a:pt x="163153" y="523317"/>
                </a:lnTo>
                <a:lnTo>
                  <a:pt x="163339" y="523131"/>
                </a:lnTo>
                <a:lnTo>
                  <a:pt x="351048" y="523131"/>
                </a:lnTo>
                <a:moveTo>
                  <a:pt x="351048" y="411696"/>
                </a:moveTo>
                <a:lnTo>
                  <a:pt x="163339" y="411696"/>
                </a:lnTo>
                <a:cubicBezTo>
                  <a:pt x="101575" y="411696"/>
                  <a:pt x="51346" y="461739"/>
                  <a:pt x="51346" y="523689"/>
                </a:cubicBezTo>
                <a:lnTo>
                  <a:pt x="51346" y="1020217"/>
                </a:lnTo>
                <a:cubicBezTo>
                  <a:pt x="51346" y="1081795"/>
                  <a:pt x="101761" y="1132210"/>
                  <a:pt x="163339" y="1132210"/>
                </a:cubicBezTo>
                <a:lnTo>
                  <a:pt x="351048" y="1132210"/>
                </a:lnTo>
                <a:cubicBezTo>
                  <a:pt x="412626" y="1132210"/>
                  <a:pt x="463042" y="1081795"/>
                  <a:pt x="463042" y="1020217"/>
                </a:cubicBezTo>
                <a:lnTo>
                  <a:pt x="463042" y="523503"/>
                </a:lnTo>
                <a:cubicBezTo>
                  <a:pt x="463042" y="461739"/>
                  <a:pt x="412998" y="411696"/>
                  <a:pt x="351048" y="411696"/>
                </a:cubicBezTo>
                <a:close/>
                <a:moveTo>
                  <a:pt x="865808" y="111621"/>
                </a:moveTo>
                <a:cubicBezTo>
                  <a:pt x="865994" y="111621"/>
                  <a:pt x="866180" y="111807"/>
                  <a:pt x="866180" y="111807"/>
                </a:cubicBezTo>
                <a:lnTo>
                  <a:pt x="866180" y="1020031"/>
                </a:lnTo>
                <a:lnTo>
                  <a:pt x="865808" y="1020403"/>
                </a:lnTo>
                <a:lnTo>
                  <a:pt x="678284" y="1020403"/>
                </a:lnTo>
                <a:lnTo>
                  <a:pt x="677912" y="1020031"/>
                </a:lnTo>
                <a:lnTo>
                  <a:pt x="677912" y="111993"/>
                </a:lnTo>
                <a:lnTo>
                  <a:pt x="677912" y="111807"/>
                </a:lnTo>
                <a:lnTo>
                  <a:pt x="678098" y="111621"/>
                </a:lnTo>
                <a:lnTo>
                  <a:pt x="865808" y="111621"/>
                </a:lnTo>
                <a:moveTo>
                  <a:pt x="865808" y="0"/>
                </a:moveTo>
                <a:lnTo>
                  <a:pt x="677912" y="0"/>
                </a:lnTo>
                <a:cubicBezTo>
                  <a:pt x="616148" y="0"/>
                  <a:pt x="565919" y="50043"/>
                  <a:pt x="565919" y="111993"/>
                </a:cubicBezTo>
                <a:lnTo>
                  <a:pt x="565919" y="1020217"/>
                </a:lnTo>
                <a:cubicBezTo>
                  <a:pt x="565919" y="1081795"/>
                  <a:pt x="616335" y="1132210"/>
                  <a:pt x="677912" y="1132210"/>
                </a:cubicBezTo>
                <a:lnTo>
                  <a:pt x="865622" y="1132210"/>
                </a:lnTo>
                <a:cubicBezTo>
                  <a:pt x="927199" y="1132210"/>
                  <a:pt x="977615" y="1081795"/>
                  <a:pt x="977615" y="1020217"/>
                </a:cubicBezTo>
                <a:lnTo>
                  <a:pt x="977615" y="111993"/>
                </a:lnTo>
                <a:cubicBezTo>
                  <a:pt x="977615" y="50043"/>
                  <a:pt x="927571" y="0"/>
                  <a:pt x="865808" y="0"/>
                </a:cubicBezTo>
                <a:close/>
                <a:moveTo>
                  <a:pt x="1380381" y="729072"/>
                </a:moveTo>
                <a:cubicBezTo>
                  <a:pt x="1380567" y="729072"/>
                  <a:pt x="1380753" y="729258"/>
                  <a:pt x="1380753" y="729258"/>
                </a:cubicBezTo>
                <a:lnTo>
                  <a:pt x="1380753" y="1020031"/>
                </a:lnTo>
                <a:lnTo>
                  <a:pt x="1380381" y="1020403"/>
                </a:lnTo>
                <a:lnTo>
                  <a:pt x="1192858" y="1020403"/>
                </a:lnTo>
                <a:lnTo>
                  <a:pt x="1192485" y="1020031"/>
                </a:lnTo>
                <a:lnTo>
                  <a:pt x="1192485" y="729444"/>
                </a:lnTo>
                <a:lnTo>
                  <a:pt x="1192485" y="729258"/>
                </a:lnTo>
                <a:lnTo>
                  <a:pt x="1192671" y="729072"/>
                </a:lnTo>
                <a:lnTo>
                  <a:pt x="1380381" y="729072"/>
                </a:lnTo>
                <a:moveTo>
                  <a:pt x="1380381" y="617451"/>
                </a:moveTo>
                <a:lnTo>
                  <a:pt x="1192671" y="617451"/>
                </a:lnTo>
                <a:cubicBezTo>
                  <a:pt x="1130908" y="617451"/>
                  <a:pt x="1080678" y="667494"/>
                  <a:pt x="1080678" y="729444"/>
                </a:cubicBezTo>
                <a:lnTo>
                  <a:pt x="1080678" y="1020031"/>
                </a:lnTo>
                <a:cubicBezTo>
                  <a:pt x="1080678" y="1081608"/>
                  <a:pt x="1131094" y="1132024"/>
                  <a:pt x="1192671" y="1132024"/>
                </a:cubicBezTo>
                <a:lnTo>
                  <a:pt x="1380381" y="1132024"/>
                </a:lnTo>
                <a:cubicBezTo>
                  <a:pt x="1441959" y="1132024"/>
                  <a:pt x="1492374" y="1081608"/>
                  <a:pt x="1492374" y="1020031"/>
                </a:cubicBezTo>
                <a:lnTo>
                  <a:pt x="1492374" y="729444"/>
                </a:lnTo>
                <a:cubicBezTo>
                  <a:pt x="1492374" y="667680"/>
                  <a:pt x="1442145" y="617451"/>
                  <a:pt x="1380381" y="617451"/>
                </a:cubicBezTo>
                <a:close/>
                <a:moveTo>
                  <a:pt x="1481956" y="1276201"/>
                </a:moveTo>
                <a:lnTo>
                  <a:pt x="61764" y="1276201"/>
                </a:lnTo>
                <a:cubicBezTo>
                  <a:pt x="27719" y="1276201"/>
                  <a:pt x="0" y="1303920"/>
                  <a:pt x="0" y="1337965"/>
                </a:cubicBezTo>
                <a:cubicBezTo>
                  <a:pt x="0" y="1372009"/>
                  <a:pt x="27719" y="1399729"/>
                  <a:pt x="61764" y="1399729"/>
                </a:cubicBezTo>
                <a:lnTo>
                  <a:pt x="1482142" y="1399729"/>
                </a:lnTo>
                <a:cubicBezTo>
                  <a:pt x="1516187" y="1399729"/>
                  <a:pt x="1543906" y="1372009"/>
                  <a:pt x="1543906" y="1337965"/>
                </a:cubicBezTo>
                <a:cubicBezTo>
                  <a:pt x="1543720" y="1303734"/>
                  <a:pt x="1516187" y="1276201"/>
                  <a:pt x="1481956" y="1276201"/>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18" name="标题 1"/>
          <p:cNvSpPr txBox="1"/>
          <p:nvPr/>
        </p:nvSpPr>
        <p:spPr>
          <a:xfrm>
            <a:off x="130630" y="145525"/>
            <a:ext cx="8790534" cy="645458"/>
          </a:xfrm>
          <a:prstGeom prst="rect">
            <a:avLst/>
          </a:prstGeom>
          <a:solidFill>
            <a:schemeClr val="accent1"/>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nvSpPr>
        <p:spPr>
          <a:xfrm>
            <a:off x="691137" y="252254"/>
            <a:ext cx="7907297" cy="432000"/>
          </a:xfrm>
          <a:prstGeom prst="rect">
            <a:avLst/>
          </a:prstGeom>
          <a:noFill/>
          <a:ln cap="sq">
            <a:noFill/>
          </a:ln>
        </p:spPr>
        <p:txBody>
          <a:bodyPr vert="horz" wrap="square" lIns="0" tIns="0" rIns="0" bIns="0" rtlCol="0" anchor="ctr"/>
          <a:lstStyle/>
          <a:p>
            <a:pPr algn="l">
              <a:lnSpc>
                <a:spcPct val="110000"/>
              </a:lnSpc>
            </a:pPr>
            <a:r>
              <a:rPr kumimoji="1" lang="zh-CN" altLang="en-US" sz="2800">
                <a:ln w="12700">
                  <a:noFill/>
                </a:ln>
                <a:solidFill>
                  <a:srgbClr val="FFFFFF">
                    <a:alpha val="100000"/>
                  </a:srgbClr>
                </a:solidFill>
                <a:latin typeface="Source Han Sans CN Bold" panose="020B0800000000000000" charset="-122"/>
                <a:ea typeface="Source Han Sans CN Bold" panose="020B0800000000000000" charset="-122"/>
                <a:cs typeface="Source Han Sans CN Bold" panose="020B0800000000000000" charset="-122"/>
              </a:rPr>
              <a:t>相对引用</a:t>
            </a:r>
            <a:r>
              <a:rPr kumimoji="1" lang="en-US" altLang="zh-CN" sz="2800">
                <a:ln w="12700">
                  <a:noFill/>
                </a:ln>
                <a:solidFill>
                  <a:srgbClr val="FFFFFF">
                    <a:alpha val="100000"/>
                  </a:srgbClr>
                </a:solidFill>
                <a:latin typeface="Source Han Sans CN Bold" panose="020B0800000000000000" charset="-122"/>
                <a:ea typeface="Source Han Sans CN Bold" panose="020B0800000000000000" charset="-122"/>
                <a:cs typeface="Source Han Sans CN Bold" panose="020B0800000000000000" charset="-122"/>
              </a:rPr>
              <a:t>随堂练习</a:t>
            </a:r>
            <a:endParaRPr kumimoji="1" lang="zh-CN" altLang="en-US"/>
          </a:p>
        </p:txBody>
      </p:sp>
      <p:sp>
        <p:nvSpPr>
          <p:cNvPr id="20" name="标题 1"/>
          <p:cNvSpPr txBox="1"/>
          <p:nvPr/>
        </p:nvSpPr>
        <p:spPr>
          <a:xfrm>
            <a:off x="0" y="0"/>
            <a:ext cx="859667" cy="859667"/>
          </a:xfrm>
          <a:prstGeom prst="diagStripe">
            <a:avLst>
              <a:gd name="adj" fmla="val 54000"/>
            </a:avLst>
          </a:prstGeom>
          <a:solidFill>
            <a:schemeClr val="accent1">
              <a:lumMod val="75000"/>
            </a:schemeClr>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nvSpPr>
        <p:spPr>
          <a:xfrm flipH="1">
            <a:off x="8974952" y="145525"/>
            <a:ext cx="138312" cy="645458"/>
          </a:xfrm>
          <a:prstGeom prst="rect">
            <a:avLst/>
          </a:prstGeom>
          <a:solidFill>
            <a:schemeClr val="accent1">
              <a:lumMod val="60000"/>
              <a:lumOff val="40000"/>
            </a:schemeClr>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22" name="标题 1"/>
          <p:cNvSpPr txBox="1"/>
          <p:nvPr/>
        </p:nvSpPr>
        <p:spPr>
          <a:xfrm flipH="1">
            <a:off x="9167052" y="145525"/>
            <a:ext cx="138312" cy="645458"/>
          </a:xfrm>
          <a:prstGeom prst="rect">
            <a:avLst/>
          </a:prstGeom>
          <a:solidFill>
            <a:schemeClr val="accent1">
              <a:lumMod val="40000"/>
              <a:lumOff val="60000"/>
            </a:schemeClr>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23" name="标题 1"/>
          <p:cNvSpPr txBox="1"/>
          <p:nvPr/>
        </p:nvSpPr>
        <p:spPr>
          <a:xfrm flipH="1">
            <a:off x="9359153" y="145525"/>
            <a:ext cx="138312" cy="645458"/>
          </a:xfrm>
          <a:prstGeom prst="rect">
            <a:avLst/>
          </a:prstGeom>
          <a:solidFill>
            <a:schemeClr val="accent1">
              <a:lumMod val="20000"/>
              <a:lumOff val="80000"/>
            </a:schemeClr>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24" name="燕尾形箭头 23"/>
          <p:cNvSpPr/>
          <p:nvPr/>
        </p:nvSpPr>
        <p:spPr>
          <a:xfrm>
            <a:off x="551180" y="4220845"/>
            <a:ext cx="1440180" cy="432435"/>
          </a:xfrm>
          <a:prstGeom prst="notched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5" name="文本框 24"/>
          <p:cNvSpPr txBox="1"/>
          <p:nvPr/>
        </p:nvSpPr>
        <p:spPr>
          <a:xfrm>
            <a:off x="2172335" y="4223385"/>
            <a:ext cx="2771775" cy="492760"/>
          </a:xfrm>
          <a:prstGeom prst="rect">
            <a:avLst/>
          </a:prstGeom>
          <a:noFill/>
        </p:spPr>
        <p:txBody>
          <a:bodyPr wrap="square" rtlCol="0">
            <a:noAutofit/>
          </a:bodyPr>
          <a:p>
            <a:r>
              <a:rPr lang="zh-CN" altLang="en-US" sz="2800"/>
              <a:t>演示</a:t>
            </a:r>
            <a:endParaRPr lang="zh-CN" altLang="en-US" sz="28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252095"/>
            <a:ext cx="12192000" cy="6858000"/>
          </a:xfrm>
          <a:prstGeom prst="rect">
            <a:avLst/>
          </a:prstGeom>
          <a:gradFill>
            <a:gsLst>
              <a:gs pos="36000">
                <a:schemeClr val="accent1">
                  <a:lumMod val="20000"/>
                  <a:lumOff val="80000"/>
                  <a:alpha val="0"/>
                </a:schemeClr>
              </a:gs>
              <a:gs pos="100000">
                <a:schemeClr val="accent1">
                  <a:lumMod val="40000"/>
                  <a:lumOff val="60000"/>
                  <a:alpha val="20000"/>
                </a:schemeClr>
              </a:gs>
            </a:gsLst>
            <a:lin ang="540000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flipV="1">
            <a:off x="668655" y="1835150"/>
            <a:ext cx="4250690" cy="4643755"/>
          </a:xfrm>
          <a:prstGeom prst="round2SameRect">
            <a:avLst>
              <a:gd name="adj1" fmla="val 7218"/>
              <a:gd name="adj2" fmla="val 0"/>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flipV="1">
            <a:off x="5209540" y="1835150"/>
            <a:ext cx="4025900" cy="4753610"/>
          </a:xfrm>
          <a:prstGeom prst="round2SameRect">
            <a:avLst>
              <a:gd name="adj1" fmla="val 7218"/>
              <a:gd name="adj2" fmla="val 0"/>
            </a:avLst>
          </a:prstGeom>
          <a:solidFill>
            <a:schemeClr val="bg1"/>
          </a:solidFill>
          <a:ln w="12700" cap="sq">
            <a:solidFill>
              <a:schemeClr val="accent2"/>
            </a:solid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flipV="1">
            <a:off x="734695" y="2949575"/>
            <a:ext cx="4149725" cy="3639820"/>
          </a:xfrm>
          <a:prstGeom prst="round2SameRect">
            <a:avLst>
              <a:gd name="adj1" fmla="val 7218"/>
              <a:gd name="adj2" fmla="val 0"/>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flipV="1">
            <a:off x="5259070" y="1755775"/>
            <a:ext cx="3907790" cy="4723765"/>
          </a:xfrm>
          <a:prstGeom prst="round2SameRect">
            <a:avLst>
              <a:gd name="adj1" fmla="val 9298"/>
              <a:gd name="adj2" fmla="val 0"/>
            </a:avLst>
          </a:prstGeom>
          <a:solidFill>
            <a:schemeClr val="bg1"/>
          </a:solidFill>
          <a:ln w="12700" cap="sq">
            <a:solidFill>
              <a:schemeClr val="accent2"/>
            </a:solid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rot="18840000">
            <a:off x="1178560" y="72390"/>
            <a:ext cx="3242945" cy="3368675"/>
          </a:xfrm>
          <a:custGeom>
            <a:avLst/>
            <a:gdLst>
              <a:gd name="connsiteX0" fmla="*/ 782166 w 5392751"/>
              <a:gd name="connsiteY0" fmla="*/ 50511 h 5392751"/>
              <a:gd name="connsiteX1" fmla="*/ 5342240 w 5392751"/>
              <a:gd name="connsiteY1" fmla="*/ 4610585 h 5392751"/>
              <a:gd name="connsiteX2" fmla="*/ 5342240 w 5392751"/>
              <a:gd name="connsiteY2" fmla="*/ 4854475 h 5392751"/>
              <a:gd name="connsiteX3" fmla="*/ 4854475 w 5392751"/>
              <a:gd name="connsiteY3" fmla="*/ 5342240 h 5392751"/>
              <a:gd name="connsiteX4" fmla="*/ 4610585 w 5392751"/>
              <a:gd name="connsiteY4" fmla="*/ 5342240 h 5392751"/>
              <a:gd name="connsiteX5" fmla="*/ 2517714 w 5392751"/>
              <a:gd name="connsiteY5" fmla="*/ 3249369 h 5392751"/>
              <a:gd name="connsiteX6" fmla="*/ 2227604 w 5392751"/>
              <a:gd name="connsiteY6" fmla="*/ 3249369 h 5392751"/>
              <a:gd name="connsiteX7" fmla="*/ 2143383 w 5392751"/>
              <a:gd name="connsiteY7" fmla="*/ 3165148 h 5392751"/>
              <a:gd name="connsiteX8" fmla="*/ 2143383 w 5392751"/>
              <a:gd name="connsiteY8" fmla="*/ 2875038 h 5392751"/>
              <a:gd name="connsiteX9" fmla="*/ 50511 w 5392751"/>
              <a:gd name="connsiteY9" fmla="*/ 782165 h 5392751"/>
              <a:gd name="connsiteX10" fmla="*/ 50511 w 5392751"/>
              <a:gd name="connsiteY10" fmla="*/ 538276 h 5392751"/>
              <a:gd name="connsiteX11" fmla="*/ 538276 w 5392751"/>
              <a:gd name="connsiteY11" fmla="*/ 50511 h 5392751"/>
              <a:gd name="connsiteX12" fmla="*/ 782166 w 5392751"/>
              <a:gd name="connsiteY12" fmla="*/ 50511 h 5392751"/>
            </a:gdLst>
            <a:ahLst/>
            <a:cxnLst/>
            <a:rect l="l" t="t" r="r" b="b"/>
            <a:pathLst>
              <a:path w="5392751" h="5392751">
                <a:moveTo>
                  <a:pt x="782166" y="50511"/>
                </a:moveTo>
                <a:lnTo>
                  <a:pt x="5342240" y="4610585"/>
                </a:lnTo>
                <a:cubicBezTo>
                  <a:pt x="5409588" y="4677933"/>
                  <a:pt x="5409588" y="4787126"/>
                  <a:pt x="5342240" y="4854475"/>
                </a:cubicBezTo>
                <a:lnTo>
                  <a:pt x="4854475" y="5342240"/>
                </a:lnTo>
                <a:cubicBezTo>
                  <a:pt x="4787126" y="5409588"/>
                  <a:pt x="4677934" y="5409588"/>
                  <a:pt x="4610585" y="5342240"/>
                </a:cubicBezTo>
                <a:lnTo>
                  <a:pt x="2517714" y="3249369"/>
                </a:lnTo>
                <a:lnTo>
                  <a:pt x="2227604" y="3249369"/>
                </a:lnTo>
                <a:cubicBezTo>
                  <a:pt x="2181090" y="3249369"/>
                  <a:pt x="2143383" y="3211662"/>
                  <a:pt x="2143383" y="3165148"/>
                </a:cubicBezTo>
                <a:lnTo>
                  <a:pt x="2143383" y="2875038"/>
                </a:lnTo>
                <a:lnTo>
                  <a:pt x="50511" y="782165"/>
                </a:lnTo>
                <a:cubicBezTo>
                  <a:pt x="-16837" y="714817"/>
                  <a:pt x="-16838" y="605624"/>
                  <a:pt x="50511" y="538276"/>
                </a:cubicBezTo>
                <a:lnTo>
                  <a:pt x="538276" y="50511"/>
                </a:lnTo>
                <a:cubicBezTo>
                  <a:pt x="605624" y="-16838"/>
                  <a:pt x="714817" y="-16838"/>
                  <a:pt x="782166" y="50511"/>
                </a:cubicBezTo>
                <a:close/>
              </a:path>
            </a:pathLst>
          </a:custGeom>
          <a:solidFill>
            <a:schemeClr val="accent1"/>
          </a:solidFill>
          <a:ln w="28575"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903605" y="1501775"/>
            <a:ext cx="3801110" cy="363855"/>
          </a:xfrm>
          <a:prstGeom prst="rect">
            <a:avLst/>
          </a:prstGeom>
          <a:noFill/>
          <a:ln cap="sq">
            <a:noFill/>
          </a:ln>
        </p:spPr>
        <p:txBody>
          <a:bodyPr vert="horz" wrap="square" lIns="0" tIns="0" rIns="0" bIns="0" rtlCol="0" anchor="ctr"/>
          <a:lstStyle/>
          <a:p>
            <a:pPr algn="ctr">
              <a:lnSpc>
                <a:spcPct val="130000"/>
              </a:lnSpc>
            </a:pPr>
            <a:r>
              <a:rPr kumimoji="1" lang="en-US" altLang="zh-CN" sz="2800">
                <a:ln w="12700">
                  <a:noFill/>
                </a:ln>
                <a:solidFill>
                  <a:srgbClr val="FFFFFF">
                    <a:alpha val="100000"/>
                  </a:srgbClr>
                </a:solidFill>
                <a:latin typeface="Source Han Sans" panose="020B0400000000000000" charset="-122"/>
                <a:ea typeface="Source Han Sans" panose="020B0400000000000000" charset="-122"/>
                <a:cs typeface="Source Han Sans" panose="020B0400000000000000" charset="-122"/>
              </a:rPr>
              <a:t>01</a:t>
            </a:r>
            <a:endParaRPr kumimoji="1" lang="zh-CN" altLang="en-US"/>
          </a:p>
        </p:txBody>
      </p:sp>
      <p:sp>
        <p:nvSpPr>
          <p:cNvPr id="9" name="标题 1"/>
          <p:cNvSpPr txBox="1"/>
          <p:nvPr/>
        </p:nvSpPr>
        <p:spPr>
          <a:xfrm>
            <a:off x="914400" y="3070860"/>
            <a:ext cx="3790315" cy="1677670"/>
          </a:xfrm>
          <a:prstGeom prst="rect">
            <a:avLst/>
          </a:prstGeom>
          <a:noFill/>
          <a:ln cap="sq">
            <a:noFill/>
          </a:ln>
        </p:spPr>
        <p:txBody>
          <a:bodyPr vert="horz" wrap="square" lIns="0" tIns="0" rIns="0" bIns="0" rtlCol="0" anchor="t"/>
          <a:lstStyle/>
          <a:p>
            <a:pPr indent="508000" algn="l" fontAlgn="auto">
              <a:lnSpc>
                <a:spcPct val="150000"/>
              </a:lnSpc>
              <a:extLst>
                <a:ext uri="{35155182-B16C-46BC-9424-99874614C6A1}">
                  <wpsdc:indentchars xmlns:wpsdc="http://www.wps.cn/officeDocument/2017/drawingmlCustomData" val="200" checksum="282533468"/>
                </a:ext>
              </a:extLst>
            </a:pPr>
            <a:r>
              <a:rPr kumimoji="1" lang="en-US" altLang="zh-CN" sz="2000">
                <a:ln w="12700">
                  <a:noFill/>
                </a:ln>
                <a:solidFill>
                  <a:srgbClr val="262626">
                    <a:alpha val="100000"/>
                  </a:srgbClr>
                </a:solidFill>
                <a:latin typeface="Source Han Sans" panose="020B0400000000000000" charset="-122"/>
                <a:ea typeface="Source Han Sans" panose="020B0400000000000000" charset="-122"/>
                <a:cs typeface="Source Han Sans" panose="020B0400000000000000" charset="-122"/>
              </a:rPr>
              <a:t>绝对引用通过在单元格地址前添加$符号，使单元格地址在公式复制时保持不变。
         例如，=$A$1表示无论公式复制到哪里，引用的单元格始终是A1，适用于需要固定引用某个单元格的场景。</a:t>
            </a:r>
            <a:endParaRPr kumimoji="1" lang="en-US" altLang="zh-CN" sz="2000">
              <a:ln w="12700">
                <a:noFill/>
              </a:ln>
              <a:solidFill>
                <a:srgbClr val="262626">
                  <a:alpha val="100000"/>
                </a:srgbClr>
              </a:solidFill>
              <a:latin typeface="Source Han Sans" panose="020B0400000000000000" charset="-122"/>
              <a:ea typeface="Source Han Sans" panose="020B0400000000000000" charset="-122"/>
              <a:cs typeface="Source Han Sans" panose="020B0400000000000000" charset="-122"/>
            </a:endParaRPr>
          </a:p>
        </p:txBody>
      </p:sp>
      <p:sp>
        <p:nvSpPr>
          <p:cNvPr id="10" name="标题 1"/>
          <p:cNvSpPr txBox="1"/>
          <p:nvPr/>
        </p:nvSpPr>
        <p:spPr>
          <a:xfrm>
            <a:off x="1343025" y="2204720"/>
            <a:ext cx="2940685" cy="497205"/>
          </a:xfrm>
          <a:prstGeom prst="rect">
            <a:avLst/>
          </a:prstGeom>
          <a:noFill/>
          <a:ln cap="sq">
            <a:noFill/>
          </a:ln>
        </p:spPr>
        <p:txBody>
          <a:bodyPr vert="horz" wrap="square" lIns="0" tIns="0" rIns="0" bIns="0" rtlCol="0" anchor="b"/>
          <a:lstStyle/>
          <a:p>
            <a:pPr algn="ctr">
              <a:lnSpc>
                <a:spcPct val="130000"/>
              </a:lnSpc>
            </a:pPr>
            <a:r>
              <a:rPr kumimoji="1" lang="en-US" altLang="zh-CN" sz="2400">
                <a:ln w="12700">
                  <a:noFill/>
                </a:ln>
                <a:solidFill>
                  <a:srgbClr val="40A796">
                    <a:alpha val="100000"/>
                  </a:srgbClr>
                </a:solidFill>
                <a:latin typeface="Source Han Sans CN Bold" panose="020B0800000000000000" charset="-122"/>
                <a:ea typeface="Source Han Sans CN Bold" panose="020B0800000000000000" charset="-122"/>
                <a:cs typeface="Source Han Sans CN Bold" panose="020B0800000000000000" charset="-122"/>
              </a:rPr>
              <a:t>概念与特点</a:t>
            </a:r>
            <a:endParaRPr kumimoji="1" lang="en-US" altLang="zh-CN" sz="2400">
              <a:ln w="12700">
                <a:noFill/>
              </a:ln>
              <a:solidFill>
                <a:srgbClr val="40A796">
                  <a:alpha val="100000"/>
                </a:srgbClr>
              </a:solidFill>
              <a:latin typeface="Source Han Sans CN Bold" panose="020B0800000000000000" charset="-122"/>
              <a:ea typeface="Source Han Sans CN Bold" panose="020B0800000000000000" charset="-122"/>
              <a:cs typeface="Source Han Sans CN Bold" panose="020B0800000000000000" charset="-122"/>
            </a:endParaRPr>
          </a:p>
        </p:txBody>
      </p:sp>
      <p:sp>
        <p:nvSpPr>
          <p:cNvPr id="11" name="标题 1"/>
          <p:cNvSpPr txBox="1"/>
          <p:nvPr/>
        </p:nvSpPr>
        <p:spPr>
          <a:xfrm rot="18900000">
            <a:off x="5676900" y="190500"/>
            <a:ext cx="3163570" cy="3124200"/>
          </a:xfrm>
          <a:custGeom>
            <a:avLst/>
            <a:gdLst>
              <a:gd name="connsiteX0" fmla="*/ 782166 w 5392751"/>
              <a:gd name="connsiteY0" fmla="*/ 50511 h 5392751"/>
              <a:gd name="connsiteX1" fmla="*/ 5342240 w 5392751"/>
              <a:gd name="connsiteY1" fmla="*/ 4610585 h 5392751"/>
              <a:gd name="connsiteX2" fmla="*/ 5342240 w 5392751"/>
              <a:gd name="connsiteY2" fmla="*/ 4854475 h 5392751"/>
              <a:gd name="connsiteX3" fmla="*/ 4854475 w 5392751"/>
              <a:gd name="connsiteY3" fmla="*/ 5342240 h 5392751"/>
              <a:gd name="connsiteX4" fmla="*/ 4610585 w 5392751"/>
              <a:gd name="connsiteY4" fmla="*/ 5342240 h 5392751"/>
              <a:gd name="connsiteX5" fmla="*/ 2517714 w 5392751"/>
              <a:gd name="connsiteY5" fmla="*/ 3249369 h 5392751"/>
              <a:gd name="connsiteX6" fmla="*/ 2227604 w 5392751"/>
              <a:gd name="connsiteY6" fmla="*/ 3249369 h 5392751"/>
              <a:gd name="connsiteX7" fmla="*/ 2143383 w 5392751"/>
              <a:gd name="connsiteY7" fmla="*/ 3165148 h 5392751"/>
              <a:gd name="connsiteX8" fmla="*/ 2143383 w 5392751"/>
              <a:gd name="connsiteY8" fmla="*/ 2875038 h 5392751"/>
              <a:gd name="connsiteX9" fmla="*/ 50511 w 5392751"/>
              <a:gd name="connsiteY9" fmla="*/ 782165 h 5392751"/>
              <a:gd name="connsiteX10" fmla="*/ 50511 w 5392751"/>
              <a:gd name="connsiteY10" fmla="*/ 538276 h 5392751"/>
              <a:gd name="connsiteX11" fmla="*/ 538276 w 5392751"/>
              <a:gd name="connsiteY11" fmla="*/ 50511 h 5392751"/>
              <a:gd name="connsiteX12" fmla="*/ 782166 w 5392751"/>
              <a:gd name="connsiteY12" fmla="*/ 50511 h 5392751"/>
            </a:gdLst>
            <a:ahLst/>
            <a:cxnLst/>
            <a:rect l="l" t="t" r="r" b="b"/>
            <a:pathLst>
              <a:path w="5392751" h="5392751">
                <a:moveTo>
                  <a:pt x="782166" y="50511"/>
                </a:moveTo>
                <a:lnTo>
                  <a:pt x="5342240" y="4610585"/>
                </a:lnTo>
                <a:cubicBezTo>
                  <a:pt x="5409588" y="4677933"/>
                  <a:pt x="5409588" y="4787126"/>
                  <a:pt x="5342240" y="4854475"/>
                </a:cubicBezTo>
                <a:lnTo>
                  <a:pt x="4854475" y="5342240"/>
                </a:lnTo>
                <a:cubicBezTo>
                  <a:pt x="4787126" y="5409588"/>
                  <a:pt x="4677934" y="5409588"/>
                  <a:pt x="4610585" y="5342240"/>
                </a:cubicBezTo>
                <a:lnTo>
                  <a:pt x="2517714" y="3249369"/>
                </a:lnTo>
                <a:lnTo>
                  <a:pt x="2227604" y="3249369"/>
                </a:lnTo>
                <a:cubicBezTo>
                  <a:pt x="2181090" y="3249369"/>
                  <a:pt x="2143383" y="3211662"/>
                  <a:pt x="2143383" y="3165148"/>
                </a:cubicBezTo>
                <a:lnTo>
                  <a:pt x="2143383" y="2875038"/>
                </a:lnTo>
                <a:lnTo>
                  <a:pt x="50511" y="782165"/>
                </a:lnTo>
                <a:cubicBezTo>
                  <a:pt x="-16837" y="714817"/>
                  <a:pt x="-16838" y="605624"/>
                  <a:pt x="50511" y="538276"/>
                </a:cubicBezTo>
                <a:lnTo>
                  <a:pt x="538276" y="50511"/>
                </a:lnTo>
                <a:cubicBezTo>
                  <a:pt x="605624" y="-16838"/>
                  <a:pt x="714817" y="-16838"/>
                  <a:pt x="782166" y="50511"/>
                </a:cubicBezTo>
                <a:close/>
              </a:path>
            </a:pathLst>
          </a:custGeom>
          <a:solidFill>
            <a:schemeClr val="accent2"/>
          </a:solidFill>
          <a:ln w="28575" cap="sq">
            <a:solidFill>
              <a:schemeClr val="accent2"/>
            </a:solidFill>
            <a:miter/>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5327015" y="1501775"/>
            <a:ext cx="3909060" cy="363855"/>
          </a:xfrm>
          <a:prstGeom prst="rect">
            <a:avLst/>
          </a:prstGeom>
          <a:noFill/>
          <a:ln cap="sq">
            <a:noFill/>
          </a:ln>
        </p:spPr>
        <p:txBody>
          <a:bodyPr vert="horz" wrap="square" lIns="0" tIns="0" rIns="0" bIns="0" rtlCol="0" anchor="ctr"/>
          <a:lstStyle/>
          <a:p>
            <a:pPr algn="ctr">
              <a:lnSpc>
                <a:spcPct val="130000"/>
              </a:lnSpc>
            </a:pPr>
            <a:r>
              <a:rPr kumimoji="1" lang="en-US" altLang="zh-CN" sz="2800">
                <a:ln w="12700">
                  <a:noFill/>
                </a:ln>
                <a:solidFill>
                  <a:srgbClr val="FFFFFF">
                    <a:alpha val="100000"/>
                  </a:srgbClr>
                </a:solidFill>
                <a:latin typeface="Source Han Sans" panose="020B0400000000000000" charset="-122"/>
                <a:ea typeface="Source Han Sans" panose="020B0400000000000000" charset="-122"/>
                <a:cs typeface="Source Han Sans" panose="020B0400000000000000" charset="-122"/>
              </a:rPr>
              <a:t>02</a:t>
            </a:r>
            <a:endParaRPr kumimoji="1" lang="zh-CN" altLang="en-US"/>
          </a:p>
        </p:txBody>
      </p:sp>
      <p:sp>
        <p:nvSpPr>
          <p:cNvPr id="13" name="标题 1"/>
          <p:cNvSpPr txBox="1"/>
          <p:nvPr/>
        </p:nvSpPr>
        <p:spPr>
          <a:xfrm>
            <a:off x="5334000" y="2637155"/>
            <a:ext cx="3691255" cy="3671570"/>
          </a:xfrm>
          <a:prstGeom prst="rect">
            <a:avLst/>
          </a:prstGeom>
          <a:noFill/>
          <a:ln cap="sq">
            <a:noFill/>
          </a:ln>
        </p:spPr>
        <p:txBody>
          <a:bodyPr vert="horz" wrap="square" lIns="0" tIns="0" rIns="0" bIns="0" rtlCol="0" anchor="t"/>
          <a:lstStyle/>
          <a:p>
            <a:pPr indent="508000" algn="l" fontAlgn="auto">
              <a:lnSpc>
                <a:spcPct val="150000"/>
              </a:lnSpc>
              <a:extLst>
                <a:ext uri="{35155182-B16C-46BC-9424-99874614C6A1}">
                  <wpsdc:indentchars xmlns:wpsdc="http://www.wps.cn/officeDocument/2017/drawingmlCustomData" val="200" checksum="282533468"/>
                </a:ext>
              </a:extLst>
            </a:pPr>
            <a:r>
              <a:rPr kumimoji="1" lang="en-US" altLang="zh-CN" sz="2000">
                <a:ln w="12700">
                  <a:noFill/>
                </a:ln>
                <a:solidFill>
                  <a:srgbClr val="262626">
                    <a:alpha val="100000"/>
                  </a:srgbClr>
                </a:solidFill>
                <a:latin typeface="Source Han Sans" panose="020B0400000000000000" charset="-122"/>
                <a:ea typeface="Source Han Sans" panose="020B0400000000000000" charset="-122"/>
                <a:cs typeface="Source Han Sans" panose="020B0400000000000000" charset="-122"/>
              </a:rPr>
              <a:t>在计算税率、提成比例等固定值时，绝对引用可以确保公式中的固定值不会因复制而改变。
          例如，在计算员工工资时，提成比例固定在某个单元格，使用绝对引用可以确保每个员工的提成计算公式中的提成比例保持不变。</a:t>
            </a:r>
            <a:endParaRPr kumimoji="1" lang="en-US" altLang="zh-CN" sz="2000">
              <a:ln w="12700">
                <a:noFill/>
              </a:ln>
              <a:solidFill>
                <a:srgbClr val="262626">
                  <a:alpha val="100000"/>
                </a:srgbClr>
              </a:solidFill>
              <a:latin typeface="Source Han Sans" panose="020B0400000000000000" charset="-122"/>
              <a:ea typeface="Source Han Sans" panose="020B0400000000000000" charset="-122"/>
              <a:cs typeface="Source Han Sans" panose="020B0400000000000000" charset="-122"/>
            </a:endParaRPr>
          </a:p>
        </p:txBody>
      </p:sp>
      <p:sp>
        <p:nvSpPr>
          <p:cNvPr id="14" name="标题 1"/>
          <p:cNvSpPr txBox="1"/>
          <p:nvPr/>
        </p:nvSpPr>
        <p:spPr>
          <a:xfrm>
            <a:off x="5735955" y="2060575"/>
            <a:ext cx="2940685" cy="497205"/>
          </a:xfrm>
          <a:prstGeom prst="rect">
            <a:avLst/>
          </a:prstGeom>
          <a:noFill/>
          <a:ln cap="sq">
            <a:noFill/>
          </a:ln>
        </p:spPr>
        <p:txBody>
          <a:bodyPr vert="horz" wrap="square" lIns="0" tIns="0" rIns="0" bIns="0" rtlCol="0" anchor="b"/>
          <a:lstStyle/>
          <a:p>
            <a:pPr algn="ctr">
              <a:lnSpc>
                <a:spcPct val="130000"/>
              </a:lnSpc>
            </a:pPr>
            <a:r>
              <a:rPr kumimoji="1" lang="en-US" altLang="zh-CN" sz="2400">
                <a:ln w="12700">
                  <a:noFill/>
                </a:ln>
                <a:solidFill>
                  <a:srgbClr val="83B582">
                    <a:alpha val="100000"/>
                  </a:srgbClr>
                </a:solidFill>
                <a:latin typeface="Source Han Sans CN Bold" panose="020B0800000000000000" charset="-122"/>
                <a:ea typeface="Source Han Sans CN Bold" panose="020B0800000000000000" charset="-122"/>
                <a:cs typeface="Source Han Sans CN Bold" panose="020B0800000000000000" charset="-122"/>
              </a:rPr>
              <a:t>应用场景</a:t>
            </a:r>
            <a:endParaRPr kumimoji="1" lang="en-US" altLang="zh-CN" sz="2400">
              <a:ln w="12700">
                <a:noFill/>
              </a:ln>
              <a:solidFill>
                <a:srgbClr val="83B582">
                  <a:alpha val="100000"/>
                </a:srgbClr>
              </a:solidFill>
              <a:latin typeface="Source Han Sans CN Bold" panose="020B0800000000000000" charset="-122"/>
              <a:ea typeface="Source Han Sans CN Bold" panose="020B0800000000000000" charset="-122"/>
              <a:cs typeface="Source Han Sans CN Bold" panose="020B0800000000000000" charset="-122"/>
            </a:endParaRPr>
          </a:p>
        </p:txBody>
      </p:sp>
      <p:sp>
        <p:nvSpPr>
          <p:cNvPr id="21" name="标题 1"/>
          <p:cNvSpPr txBox="1"/>
          <p:nvPr/>
        </p:nvSpPr>
        <p:spPr>
          <a:xfrm>
            <a:off x="130630" y="145525"/>
            <a:ext cx="8790534" cy="645458"/>
          </a:xfrm>
          <a:prstGeom prst="rect">
            <a:avLst/>
          </a:prstGeom>
          <a:solidFill>
            <a:schemeClr val="accent1"/>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22" name="标题 1"/>
          <p:cNvSpPr txBox="1"/>
          <p:nvPr/>
        </p:nvSpPr>
        <p:spPr>
          <a:xfrm>
            <a:off x="691137" y="252254"/>
            <a:ext cx="7907297" cy="432000"/>
          </a:xfrm>
          <a:prstGeom prst="rect">
            <a:avLst/>
          </a:prstGeom>
          <a:noFill/>
          <a:ln cap="sq">
            <a:noFill/>
          </a:ln>
        </p:spPr>
        <p:txBody>
          <a:bodyPr vert="horz" wrap="square" lIns="0" tIns="0" rIns="0" bIns="0" rtlCol="0" anchor="ctr"/>
          <a:lstStyle/>
          <a:p>
            <a:pPr algn="l">
              <a:lnSpc>
                <a:spcPct val="110000"/>
              </a:lnSpc>
            </a:pPr>
            <a:r>
              <a:rPr kumimoji="1" lang="en-US" altLang="zh-CN" sz="2800">
                <a:ln w="12700">
                  <a:noFill/>
                </a:ln>
                <a:solidFill>
                  <a:srgbClr val="FFFFFF">
                    <a:alpha val="100000"/>
                  </a:srgbClr>
                </a:solidFill>
                <a:latin typeface="Source Han Sans CN Bold" panose="020B0800000000000000" charset="-122"/>
                <a:ea typeface="Source Han Sans CN Bold" panose="020B0800000000000000" charset="-122"/>
                <a:cs typeface="Source Han Sans CN Bold" panose="020B0800000000000000" charset="-122"/>
              </a:rPr>
              <a:t>绝对引用</a:t>
            </a:r>
            <a:endParaRPr kumimoji="1" lang="zh-CN" altLang="en-US"/>
          </a:p>
        </p:txBody>
      </p:sp>
      <p:sp>
        <p:nvSpPr>
          <p:cNvPr id="23" name="标题 1"/>
          <p:cNvSpPr txBox="1"/>
          <p:nvPr/>
        </p:nvSpPr>
        <p:spPr>
          <a:xfrm>
            <a:off x="0" y="0"/>
            <a:ext cx="859667" cy="859667"/>
          </a:xfrm>
          <a:prstGeom prst="diagStripe">
            <a:avLst>
              <a:gd name="adj" fmla="val 54000"/>
            </a:avLst>
          </a:prstGeom>
          <a:solidFill>
            <a:schemeClr val="accent1">
              <a:lumMod val="75000"/>
            </a:schemeClr>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24" name="标题 1"/>
          <p:cNvSpPr txBox="1"/>
          <p:nvPr/>
        </p:nvSpPr>
        <p:spPr>
          <a:xfrm flipH="1">
            <a:off x="8974952" y="145525"/>
            <a:ext cx="138312" cy="645458"/>
          </a:xfrm>
          <a:prstGeom prst="rect">
            <a:avLst/>
          </a:prstGeom>
          <a:solidFill>
            <a:schemeClr val="accent1">
              <a:lumMod val="60000"/>
              <a:lumOff val="40000"/>
            </a:schemeClr>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25" name="标题 1"/>
          <p:cNvSpPr txBox="1"/>
          <p:nvPr/>
        </p:nvSpPr>
        <p:spPr>
          <a:xfrm flipH="1">
            <a:off x="9167052" y="145525"/>
            <a:ext cx="138312" cy="645458"/>
          </a:xfrm>
          <a:prstGeom prst="rect">
            <a:avLst/>
          </a:prstGeom>
          <a:solidFill>
            <a:schemeClr val="accent1">
              <a:lumMod val="40000"/>
              <a:lumOff val="60000"/>
            </a:schemeClr>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26" name="标题 1"/>
          <p:cNvSpPr txBox="1"/>
          <p:nvPr/>
        </p:nvSpPr>
        <p:spPr>
          <a:xfrm flipH="1">
            <a:off x="9359153" y="145525"/>
            <a:ext cx="138312" cy="645458"/>
          </a:xfrm>
          <a:prstGeom prst="rect">
            <a:avLst/>
          </a:prstGeom>
          <a:solidFill>
            <a:schemeClr val="accent1">
              <a:lumMod val="20000"/>
              <a:lumOff val="80000"/>
            </a:schemeClr>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15240" y="-99060"/>
            <a:ext cx="12192000" cy="6858000"/>
          </a:xfrm>
          <a:prstGeom prst="rect">
            <a:avLst/>
          </a:prstGeom>
          <a:gradFill>
            <a:gsLst>
              <a:gs pos="36000">
                <a:schemeClr val="accent1">
                  <a:lumMod val="20000"/>
                  <a:lumOff val="80000"/>
                  <a:alpha val="0"/>
                </a:schemeClr>
              </a:gs>
              <a:gs pos="100000">
                <a:schemeClr val="accent1">
                  <a:lumMod val="40000"/>
                  <a:lumOff val="60000"/>
                  <a:alpha val="20000"/>
                </a:schemeClr>
              </a:gs>
            </a:gsLst>
            <a:lin ang="540000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450850" y="2496820"/>
            <a:ext cx="8335010" cy="1751330"/>
          </a:xfrm>
          <a:prstGeom prst="rect">
            <a:avLst/>
          </a:prstGeom>
          <a:noFill/>
          <a:ln cap="sq">
            <a:noFill/>
          </a:ln>
        </p:spPr>
        <p:txBody>
          <a:bodyPr vert="horz" wrap="square" lIns="0" tIns="0" rIns="0" bIns="0" rtlCol="0" anchor="t"/>
          <a:lstStyle/>
          <a:p>
            <a:pPr algn="ctr">
              <a:lnSpc>
                <a:spcPct val="150000"/>
              </a:lnSpc>
            </a:pPr>
            <a:r>
              <a:rPr kumimoji="1" lang="zh-CN" altLang="en-US" sz="2400">
                <a:ln w="12700">
                  <a:noFill/>
                </a:ln>
                <a:solidFill>
                  <a:srgbClr val="262626">
                    <a:alpha val="100000"/>
                  </a:srgbClr>
                </a:solidFill>
                <a:latin typeface="Source Han Sans" panose="020B0400000000000000" charset="-122"/>
                <a:ea typeface="Source Han Sans" panose="020B0400000000000000" charset="-122"/>
                <a:cs typeface="Source Han Sans" panose="020B0400000000000000" charset="-122"/>
              </a:rPr>
              <a:t>任务</a:t>
            </a:r>
            <a:r>
              <a:rPr kumimoji="1" lang="en-US" altLang="zh-CN" sz="2400">
                <a:ln w="12700">
                  <a:noFill/>
                </a:ln>
                <a:solidFill>
                  <a:srgbClr val="262626">
                    <a:alpha val="100000"/>
                  </a:srgbClr>
                </a:solidFill>
                <a:latin typeface="Source Han Sans" panose="020B0400000000000000" charset="-122"/>
                <a:ea typeface="Source Han Sans" panose="020B0400000000000000" charset="-122"/>
                <a:cs typeface="Source Han Sans" panose="020B0400000000000000" charset="-122"/>
              </a:rPr>
              <a:t>2</a:t>
            </a:r>
            <a:r>
              <a:rPr kumimoji="1" lang="zh-CN" altLang="en-US" sz="2400">
                <a:ln w="12700">
                  <a:noFill/>
                </a:ln>
                <a:solidFill>
                  <a:srgbClr val="262626">
                    <a:alpha val="100000"/>
                  </a:srgbClr>
                </a:solidFill>
                <a:latin typeface="Source Han Sans" panose="020B0400000000000000" charset="-122"/>
                <a:ea typeface="Source Han Sans" panose="020B0400000000000000" charset="-122"/>
                <a:cs typeface="Source Han Sans" panose="020B0400000000000000" charset="-122"/>
              </a:rPr>
              <a:t>：使用绝对引用计算提成（销售额</a:t>
            </a:r>
            <a:r>
              <a:rPr kumimoji="1" lang="en-US" altLang="en-US" sz="2400">
                <a:ln w="12700">
                  <a:noFill/>
                </a:ln>
                <a:solidFill>
                  <a:srgbClr val="262626">
                    <a:alpha val="100000"/>
                  </a:srgbClr>
                </a:solidFill>
                <a:latin typeface="Source Han Sans" panose="020B0400000000000000" charset="-122"/>
                <a:ea typeface="Source Han Sans" panose="020B0400000000000000" charset="-122"/>
                <a:cs typeface="Source Han Sans" panose="020B0400000000000000" charset="-122"/>
              </a:rPr>
              <a:t>×</a:t>
            </a:r>
            <a:r>
              <a:rPr kumimoji="1" lang="en-US" altLang="zh-CN" sz="2400">
                <a:ln w="12700">
                  <a:noFill/>
                </a:ln>
                <a:solidFill>
                  <a:srgbClr val="262626">
                    <a:alpha val="100000"/>
                  </a:srgbClr>
                </a:solidFill>
                <a:latin typeface="Source Han Sans" panose="020B0400000000000000" charset="-122"/>
                <a:ea typeface="Source Han Sans" panose="020B0400000000000000" charset="-122"/>
                <a:cs typeface="Source Han Sans" panose="020B0400000000000000" charset="-122"/>
              </a:rPr>
              <a:t>$D$1</a:t>
            </a:r>
            <a:r>
              <a:rPr kumimoji="1" lang="zh-CN" altLang="en-US" sz="2400">
                <a:ln w="12700">
                  <a:noFill/>
                </a:ln>
                <a:solidFill>
                  <a:srgbClr val="262626">
                    <a:alpha val="100000"/>
                  </a:srgbClr>
                </a:solidFill>
                <a:latin typeface="Source Han Sans" panose="020B0400000000000000" charset="-122"/>
                <a:ea typeface="Source Han Sans" panose="020B0400000000000000" charset="-122"/>
                <a:cs typeface="Source Han Sans" panose="020B0400000000000000" charset="-122"/>
              </a:rPr>
              <a:t>）</a:t>
            </a:r>
            <a:r>
              <a:rPr kumimoji="1" lang="en-US" altLang="zh-CN" sz="2400">
                <a:ln w="12700">
                  <a:noFill/>
                </a:ln>
                <a:solidFill>
                  <a:srgbClr val="262626">
                    <a:alpha val="100000"/>
                  </a:srgbClr>
                </a:solidFill>
                <a:latin typeface="Source Han Sans" panose="020B0400000000000000" charset="-122"/>
                <a:ea typeface="Source Han Sans" panose="020B0400000000000000" charset="-122"/>
                <a:cs typeface="Source Han Sans" panose="020B0400000000000000" charset="-122"/>
              </a:rPr>
              <a:t>。
</a:t>
            </a:r>
            <a:endParaRPr kumimoji="1" lang="en-US" altLang="zh-CN" sz="2400">
              <a:ln w="12700">
                <a:noFill/>
              </a:ln>
              <a:solidFill>
                <a:srgbClr val="262626">
                  <a:alpha val="100000"/>
                </a:srgbClr>
              </a:solidFill>
              <a:latin typeface="Source Han Sans" panose="020B0400000000000000" charset="-122"/>
              <a:ea typeface="Source Han Sans" panose="020B0400000000000000" charset="-122"/>
              <a:cs typeface="Source Han Sans" panose="020B0400000000000000" charset="-122"/>
            </a:endParaRPr>
          </a:p>
        </p:txBody>
      </p:sp>
      <p:sp>
        <p:nvSpPr>
          <p:cNvPr id="5" name="标题 1"/>
          <p:cNvSpPr txBox="1"/>
          <p:nvPr/>
        </p:nvSpPr>
        <p:spPr>
          <a:xfrm>
            <a:off x="1271437" y="1340786"/>
            <a:ext cx="3372852" cy="700491"/>
          </a:xfrm>
          <a:prstGeom prst="rect">
            <a:avLst/>
          </a:prstGeom>
          <a:noFill/>
          <a:ln cap="sq">
            <a:noFill/>
          </a:ln>
        </p:spPr>
        <p:txBody>
          <a:bodyPr vert="horz" wrap="square" lIns="0" tIns="0" rIns="0" bIns="0" rtlCol="0" anchor="b"/>
          <a:lstStyle/>
          <a:p>
            <a:pPr algn="ctr">
              <a:lnSpc>
                <a:spcPct val="130000"/>
              </a:lnSpc>
            </a:pPr>
            <a:r>
              <a:rPr kumimoji="1" lang="en-US" altLang="zh-CN" sz="2400">
                <a:ln w="12700">
                  <a:noFill/>
                </a:ln>
                <a:solidFill>
                  <a:srgbClr val="40A796">
                    <a:alpha val="100000"/>
                  </a:srgbClr>
                </a:solidFill>
                <a:latin typeface="Source Han Sans CN Bold" panose="020B0800000000000000" charset="-122"/>
                <a:ea typeface="Source Han Sans CN Bold" panose="020B0800000000000000" charset="-122"/>
                <a:cs typeface="Source Han Sans CN Bold" panose="020B0800000000000000" charset="-122"/>
              </a:rPr>
              <a:t>练习任务</a:t>
            </a:r>
            <a:endParaRPr kumimoji="1" lang="en-US" altLang="zh-CN" sz="2400">
              <a:ln w="12700">
                <a:noFill/>
              </a:ln>
              <a:solidFill>
                <a:srgbClr val="40A796">
                  <a:alpha val="100000"/>
                </a:srgbClr>
              </a:solidFill>
              <a:latin typeface="Source Han Sans CN Bold" panose="020B0800000000000000" charset="-122"/>
              <a:ea typeface="Source Han Sans CN Bold" panose="020B0800000000000000" charset="-122"/>
              <a:cs typeface="Source Han Sans CN Bold" panose="020B0800000000000000" charset="-122"/>
            </a:endParaRPr>
          </a:p>
        </p:txBody>
      </p:sp>
      <p:sp>
        <p:nvSpPr>
          <p:cNvPr id="12" name="标题 1"/>
          <p:cNvSpPr txBox="1"/>
          <p:nvPr/>
        </p:nvSpPr>
        <p:spPr>
          <a:xfrm>
            <a:off x="2197683" y="2335755"/>
            <a:ext cx="321013" cy="296959"/>
          </a:xfrm>
          <a:custGeom>
            <a:avLst/>
            <a:gdLst>
              <a:gd name="connsiteX0" fmla="*/ 56258 w 778320"/>
              <a:gd name="connsiteY0" fmla="*/ 333700 h 720001"/>
              <a:gd name="connsiteX1" fmla="*/ 56258 w 778320"/>
              <a:gd name="connsiteY1" fmla="*/ 627457 h 720001"/>
              <a:gd name="connsiteX2" fmla="*/ 66946 w 778320"/>
              <a:gd name="connsiteY2" fmla="*/ 653054 h 720001"/>
              <a:gd name="connsiteX3" fmla="*/ 92544 w 778320"/>
              <a:gd name="connsiteY3" fmla="*/ 663743 h 720001"/>
              <a:gd name="connsiteX4" fmla="*/ 685683 w 778320"/>
              <a:gd name="connsiteY4" fmla="*/ 663743 h 720001"/>
              <a:gd name="connsiteX5" fmla="*/ 711281 w 778320"/>
              <a:gd name="connsiteY5" fmla="*/ 653054 h 720001"/>
              <a:gd name="connsiteX6" fmla="*/ 721969 w 778320"/>
              <a:gd name="connsiteY6" fmla="*/ 627457 h 720001"/>
              <a:gd name="connsiteX7" fmla="*/ 721969 w 778320"/>
              <a:gd name="connsiteY7" fmla="*/ 333700 h 720001"/>
              <a:gd name="connsiteX8" fmla="*/ 92544 w 778320"/>
              <a:gd name="connsiteY8" fmla="*/ 142049 h 720001"/>
              <a:gd name="connsiteX9" fmla="*/ 56258 w 778320"/>
              <a:gd name="connsiteY9" fmla="*/ 178336 h 720001"/>
              <a:gd name="connsiteX10" fmla="*/ 56258 w 778320"/>
              <a:gd name="connsiteY10" fmla="*/ 277443 h 720001"/>
              <a:gd name="connsiteX11" fmla="*/ 721969 w 778320"/>
              <a:gd name="connsiteY11" fmla="*/ 277443 h 720001"/>
              <a:gd name="connsiteX12" fmla="*/ 721969 w 778320"/>
              <a:gd name="connsiteY12" fmla="*/ 178336 h 720001"/>
              <a:gd name="connsiteX13" fmla="*/ 685683 w 778320"/>
              <a:gd name="connsiteY13" fmla="*/ 142049 h 720001"/>
              <a:gd name="connsiteX14" fmla="*/ 561355 w 778320"/>
              <a:gd name="connsiteY14" fmla="*/ 142049 h 720001"/>
              <a:gd name="connsiteX15" fmla="*/ 561355 w 778320"/>
              <a:gd name="connsiteY15" fmla="*/ 201026 h 720001"/>
              <a:gd name="connsiteX16" fmla="*/ 533226 w 778320"/>
              <a:gd name="connsiteY16" fmla="*/ 229249 h 720001"/>
              <a:gd name="connsiteX17" fmla="*/ 505097 w 778320"/>
              <a:gd name="connsiteY17" fmla="*/ 201120 h 720001"/>
              <a:gd name="connsiteX18" fmla="*/ 505097 w 778320"/>
              <a:gd name="connsiteY18" fmla="*/ 142049 h 720001"/>
              <a:gd name="connsiteX19" fmla="*/ 273129 w 778320"/>
              <a:gd name="connsiteY19" fmla="*/ 142049 h 720001"/>
              <a:gd name="connsiteX20" fmla="*/ 273129 w 778320"/>
              <a:gd name="connsiteY20" fmla="*/ 201026 h 720001"/>
              <a:gd name="connsiteX21" fmla="*/ 245001 w 778320"/>
              <a:gd name="connsiteY21" fmla="*/ 229249 h 720001"/>
              <a:gd name="connsiteX22" fmla="*/ 216872 w 778320"/>
              <a:gd name="connsiteY22" fmla="*/ 201120 h 720001"/>
              <a:gd name="connsiteX23" fmla="*/ 216872 w 778320"/>
              <a:gd name="connsiteY23" fmla="*/ 142049 h 720001"/>
              <a:gd name="connsiteX24" fmla="*/ 245001 w 778320"/>
              <a:gd name="connsiteY24" fmla="*/ 0 h 720001"/>
              <a:gd name="connsiteX25" fmla="*/ 273129 w 778320"/>
              <a:gd name="connsiteY25" fmla="*/ 28129 h 720001"/>
              <a:gd name="connsiteX26" fmla="*/ 273129 w 778320"/>
              <a:gd name="connsiteY26" fmla="*/ 85792 h 720001"/>
              <a:gd name="connsiteX27" fmla="*/ 505097 w 778320"/>
              <a:gd name="connsiteY27" fmla="*/ 85792 h 720001"/>
              <a:gd name="connsiteX28" fmla="*/ 505097 w 778320"/>
              <a:gd name="connsiteY28" fmla="*/ 28129 h 720001"/>
              <a:gd name="connsiteX29" fmla="*/ 533226 w 778320"/>
              <a:gd name="connsiteY29" fmla="*/ 0 h 720001"/>
              <a:gd name="connsiteX30" fmla="*/ 561355 w 778320"/>
              <a:gd name="connsiteY30" fmla="*/ 28129 h 720001"/>
              <a:gd name="connsiteX31" fmla="*/ 561355 w 778320"/>
              <a:gd name="connsiteY31" fmla="*/ 85792 h 720001"/>
              <a:gd name="connsiteX32" fmla="*/ 685683 w 778320"/>
              <a:gd name="connsiteY32" fmla="*/ 85792 h 720001"/>
              <a:gd name="connsiteX33" fmla="*/ 778320 w 778320"/>
              <a:gd name="connsiteY33" fmla="*/ 178336 h 720001"/>
              <a:gd name="connsiteX34" fmla="*/ 778320 w 778320"/>
              <a:gd name="connsiteY34" fmla="*/ 627457 h 720001"/>
              <a:gd name="connsiteX35" fmla="*/ 685777 w 778320"/>
              <a:gd name="connsiteY35" fmla="*/ 720001 h 720001"/>
              <a:gd name="connsiteX36" fmla="*/ 92544 w 778320"/>
              <a:gd name="connsiteY36" fmla="*/ 720001 h 720001"/>
              <a:gd name="connsiteX37" fmla="*/ 0 w 778320"/>
              <a:gd name="connsiteY37" fmla="*/ 627457 h 720001"/>
              <a:gd name="connsiteX38" fmla="*/ 0 w 778320"/>
              <a:gd name="connsiteY38" fmla="*/ 333700 h 720001"/>
              <a:gd name="connsiteX39" fmla="*/ 0 w 778320"/>
              <a:gd name="connsiteY39" fmla="*/ 277443 h 720001"/>
              <a:gd name="connsiteX40" fmla="*/ 0 w 778320"/>
              <a:gd name="connsiteY40" fmla="*/ 178336 h 720001"/>
              <a:gd name="connsiteX41" fmla="*/ 92544 w 778320"/>
              <a:gd name="connsiteY41" fmla="*/ 85792 h 720001"/>
              <a:gd name="connsiteX42" fmla="*/ 216872 w 778320"/>
              <a:gd name="connsiteY42" fmla="*/ 85792 h 720001"/>
              <a:gd name="connsiteX43" fmla="*/ 216872 w 778320"/>
              <a:gd name="connsiteY43" fmla="*/ 28129 h 720001"/>
              <a:gd name="connsiteX44" fmla="*/ 245001 w 778320"/>
              <a:gd name="connsiteY44" fmla="*/ 0 h 720001"/>
            </a:gdLst>
            <a:ahLst/>
            <a:cxnLst/>
            <a:rect l="l" t="t" r="r" b="b"/>
            <a:pathLst>
              <a:path w="778320" h="720001">
                <a:moveTo>
                  <a:pt x="56258" y="333700"/>
                </a:moveTo>
                <a:lnTo>
                  <a:pt x="56258" y="627457"/>
                </a:lnTo>
                <a:cubicBezTo>
                  <a:pt x="56258" y="637115"/>
                  <a:pt x="60008" y="646116"/>
                  <a:pt x="66946" y="653054"/>
                </a:cubicBezTo>
                <a:cubicBezTo>
                  <a:pt x="73885" y="659899"/>
                  <a:pt x="82980" y="663743"/>
                  <a:pt x="92544" y="663743"/>
                </a:cubicBezTo>
                <a:lnTo>
                  <a:pt x="685683" y="663743"/>
                </a:lnTo>
                <a:cubicBezTo>
                  <a:pt x="695341" y="663743"/>
                  <a:pt x="704342" y="659993"/>
                  <a:pt x="711281" y="653054"/>
                </a:cubicBezTo>
                <a:cubicBezTo>
                  <a:pt x="718125" y="646116"/>
                  <a:pt x="721969" y="637021"/>
                  <a:pt x="721969" y="627457"/>
                </a:cubicBezTo>
                <a:lnTo>
                  <a:pt x="721969" y="333700"/>
                </a:lnTo>
                <a:close/>
                <a:moveTo>
                  <a:pt x="92544" y="142049"/>
                </a:moveTo>
                <a:cubicBezTo>
                  <a:pt x="72478" y="142049"/>
                  <a:pt x="56258" y="158364"/>
                  <a:pt x="56258" y="178336"/>
                </a:cubicBezTo>
                <a:lnTo>
                  <a:pt x="56258" y="277443"/>
                </a:lnTo>
                <a:lnTo>
                  <a:pt x="721969" y="277443"/>
                </a:lnTo>
                <a:lnTo>
                  <a:pt x="721969" y="178336"/>
                </a:lnTo>
                <a:cubicBezTo>
                  <a:pt x="721969" y="158270"/>
                  <a:pt x="705655" y="142049"/>
                  <a:pt x="685683" y="142049"/>
                </a:cubicBezTo>
                <a:lnTo>
                  <a:pt x="561355" y="142049"/>
                </a:lnTo>
                <a:lnTo>
                  <a:pt x="561355" y="201026"/>
                </a:lnTo>
                <a:cubicBezTo>
                  <a:pt x="561355" y="216591"/>
                  <a:pt x="548790" y="229249"/>
                  <a:pt x="533226" y="229249"/>
                </a:cubicBezTo>
                <a:cubicBezTo>
                  <a:pt x="517661" y="229249"/>
                  <a:pt x="505097" y="216685"/>
                  <a:pt x="505097" y="201120"/>
                </a:cubicBezTo>
                <a:lnTo>
                  <a:pt x="505097" y="142049"/>
                </a:lnTo>
                <a:lnTo>
                  <a:pt x="273129" y="142049"/>
                </a:lnTo>
                <a:lnTo>
                  <a:pt x="273129" y="201026"/>
                </a:lnTo>
                <a:cubicBezTo>
                  <a:pt x="273129" y="216591"/>
                  <a:pt x="260565" y="229249"/>
                  <a:pt x="245001" y="229249"/>
                </a:cubicBezTo>
                <a:cubicBezTo>
                  <a:pt x="229436" y="229249"/>
                  <a:pt x="216872" y="216685"/>
                  <a:pt x="216872" y="201120"/>
                </a:cubicBezTo>
                <a:lnTo>
                  <a:pt x="216872" y="142049"/>
                </a:lnTo>
                <a:close/>
                <a:moveTo>
                  <a:pt x="245001" y="0"/>
                </a:moveTo>
                <a:cubicBezTo>
                  <a:pt x="260565" y="0"/>
                  <a:pt x="273129" y="12564"/>
                  <a:pt x="273129" y="28129"/>
                </a:cubicBezTo>
                <a:lnTo>
                  <a:pt x="273129" y="85792"/>
                </a:lnTo>
                <a:lnTo>
                  <a:pt x="505097" y="85792"/>
                </a:lnTo>
                <a:lnTo>
                  <a:pt x="505097" y="28129"/>
                </a:lnTo>
                <a:cubicBezTo>
                  <a:pt x="505097" y="12564"/>
                  <a:pt x="517661" y="0"/>
                  <a:pt x="533226" y="0"/>
                </a:cubicBezTo>
                <a:cubicBezTo>
                  <a:pt x="548790" y="0"/>
                  <a:pt x="561355" y="12564"/>
                  <a:pt x="561355" y="28129"/>
                </a:cubicBezTo>
                <a:lnTo>
                  <a:pt x="561355" y="85792"/>
                </a:lnTo>
                <a:lnTo>
                  <a:pt x="685683" y="85792"/>
                </a:lnTo>
                <a:cubicBezTo>
                  <a:pt x="736784" y="85792"/>
                  <a:pt x="778227" y="127235"/>
                  <a:pt x="778320" y="178336"/>
                </a:cubicBezTo>
                <a:lnTo>
                  <a:pt x="778320" y="627457"/>
                </a:lnTo>
                <a:cubicBezTo>
                  <a:pt x="778320" y="678370"/>
                  <a:pt x="736690" y="720001"/>
                  <a:pt x="685777" y="720001"/>
                </a:cubicBezTo>
                <a:lnTo>
                  <a:pt x="92544" y="720001"/>
                </a:lnTo>
                <a:cubicBezTo>
                  <a:pt x="41631" y="720001"/>
                  <a:pt x="0" y="678370"/>
                  <a:pt x="0" y="627457"/>
                </a:cubicBezTo>
                <a:lnTo>
                  <a:pt x="0" y="333700"/>
                </a:lnTo>
                <a:lnTo>
                  <a:pt x="0" y="277443"/>
                </a:lnTo>
                <a:lnTo>
                  <a:pt x="0" y="178336"/>
                </a:lnTo>
                <a:cubicBezTo>
                  <a:pt x="0" y="127235"/>
                  <a:pt x="41443" y="85792"/>
                  <a:pt x="92544" y="85792"/>
                </a:cubicBezTo>
                <a:lnTo>
                  <a:pt x="216872" y="85792"/>
                </a:lnTo>
                <a:lnTo>
                  <a:pt x="216872" y="28129"/>
                </a:lnTo>
                <a:cubicBezTo>
                  <a:pt x="216872" y="12564"/>
                  <a:pt x="229436" y="0"/>
                  <a:pt x="245001" y="0"/>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14" name="标题 1"/>
          <p:cNvSpPr txBox="1"/>
          <p:nvPr/>
        </p:nvSpPr>
        <p:spPr>
          <a:xfrm>
            <a:off x="5950534" y="2323728"/>
            <a:ext cx="321013" cy="321013"/>
          </a:xfrm>
          <a:custGeom>
            <a:avLst/>
            <a:gdLst>
              <a:gd name="connsiteX0" fmla="*/ 457070 w 720001"/>
              <a:gd name="connsiteY0" fmla="*/ 57166 h 720001"/>
              <a:gd name="connsiteX1" fmla="*/ 457070 w 720001"/>
              <a:gd name="connsiteY1" fmla="*/ 263017 h 720001"/>
              <a:gd name="connsiteX2" fmla="*/ 662921 w 720001"/>
              <a:gd name="connsiteY2" fmla="*/ 263017 h 720001"/>
              <a:gd name="connsiteX3" fmla="*/ 647393 w 720001"/>
              <a:gd name="connsiteY3" fmla="*/ 212704 h 720001"/>
              <a:gd name="connsiteX4" fmla="*/ 591008 w 720001"/>
              <a:gd name="connsiteY4" fmla="*/ 129079 h 720001"/>
              <a:gd name="connsiteX5" fmla="*/ 507383 w 720001"/>
              <a:gd name="connsiteY5" fmla="*/ 72694 h 720001"/>
              <a:gd name="connsiteX6" fmla="*/ 457070 w 720001"/>
              <a:gd name="connsiteY6" fmla="*/ 57166 h 720001"/>
              <a:gd name="connsiteX7" fmla="*/ 307952 w 720001"/>
              <a:gd name="connsiteY7" fmla="*/ 56386 h 720001"/>
              <a:gd name="connsiteX8" fmla="*/ 240115 w 720001"/>
              <a:gd name="connsiteY8" fmla="*/ 76251 h 720001"/>
              <a:gd name="connsiteX9" fmla="*/ 142092 w 720001"/>
              <a:gd name="connsiteY9" fmla="*/ 142179 h 720001"/>
              <a:gd name="connsiteX10" fmla="*/ 76077 w 720001"/>
              <a:gd name="connsiteY10" fmla="*/ 240116 h 720001"/>
              <a:gd name="connsiteX11" fmla="*/ 51874 w 720001"/>
              <a:gd name="connsiteY11" fmla="*/ 360000 h 720001"/>
              <a:gd name="connsiteX12" fmla="*/ 76077 w 720001"/>
              <a:gd name="connsiteY12" fmla="*/ 479885 h 720001"/>
              <a:gd name="connsiteX13" fmla="*/ 142092 w 720001"/>
              <a:gd name="connsiteY13" fmla="*/ 577822 h 720001"/>
              <a:gd name="connsiteX14" fmla="*/ 240029 w 720001"/>
              <a:gd name="connsiteY14" fmla="*/ 643837 h 720001"/>
              <a:gd name="connsiteX15" fmla="*/ 359913 w 720001"/>
              <a:gd name="connsiteY15" fmla="*/ 668039 h 720001"/>
              <a:gd name="connsiteX16" fmla="*/ 479798 w 720001"/>
              <a:gd name="connsiteY16" fmla="*/ 643837 h 720001"/>
              <a:gd name="connsiteX17" fmla="*/ 577735 w 720001"/>
              <a:gd name="connsiteY17" fmla="*/ 577822 h 720001"/>
              <a:gd name="connsiteX18" fmla="*/ 643750 w 720001"/>
              <a:gd name="connsiteY18" fmla="*/ 479885 h 720001"/>
              <a:gd name="connsiteX19" fmla="*/ 663615 w 720001"/>
              <a:gd name="connsiteY19" fmla="*/ 412049 h 720001"/>
              <a:gd name="connsiteX20" fmla="*/ 360000 w 720001"/>
              <a:gd name="connsiteY20" fmla="*/ 412049 h 720001"/>
              <a:gd name="connsiteX21" fmla="*/ 307952 w 720001"/>
              <a:gd name="connsiteY21" fmla="*/ 360000 h 720001"/>
              <a:gd name="connsiteX22" fmla="*/ 405022 w 720001"/>
              <a:gd name="connsiteY22" fmla="*/ 0 h 720001"/>
              <a:gd name="connsiteX23" fmla="*/ 720001 w 720001"/>
              <a:gd name="connsiteY23" fmla="*/ 314979 h 720001"/>
              <a:gd name="connsiteX24" fmla="*/ 405022 w 720001"/>
              <a:gd name="connsiteY24" fmla="*/ 314979 h 720001"/>
              <a:gd name="connsiteX25" fmla="*/ 360000 w 720001"/>
              <a:gd name="connsiteY25" fmla="*/ 0 h 720001"/>
              <a:gd name="connsiteX26" fmla="*/ 360000 w 720001"/>
              <a:gd name="connsiteY26" fmla="*/ 360000 h 720001"/>
              <a:gd name="connsiteX27" fmla="*/ 720001 w 720001"/>
              <a:gd name="connsiteY27" fmla="*/ 360000 h 720001"/>
              <a:gd name="connsiteX28" fmla="*/ 360000 w 720001"/>
              <a:gd name="connsiteY28" fmla="*/ 720001 h 720001"/>
              <a:gd name="connsiteX29" fmla="*/ 0 w 720001"/>
              <a:gd name="connsiteY29" fmla="*/ 360000 h 720001"/>
              <a:gd name="connsiteX30" fmla="*/ 360000 w 720001"/>
              <a:gd name="connsiteY30" fmla="*/ 0 h 720001"/>
            </a:gdLst>
            <a:ahLst/>
            <a:cxnLst/>
            <a:rect l="l" t="t" r="r" b="b"/>
            <a:pathLst>
              <a:path w="720001" h="720001">
                <a:moveTo>
                  <a:pt x="457070" y="57166"/>
                </a:moveTo>
                <a:lnTo>
                  <a:pt x="457070" y="263017"/>
                </a:lnTo>
                <a:lnTo>
                  <a:pt x="662921" y="263017"/>
                </a:lnTo>
                <a:cubicBezTo>
                  <a:pt x="659451" y="245755"/>
                  <a:pt x="654246" y="229012"/>
                  <a:pt x="647393" y="212704"/>
                </a:cubicBezTo>
                <a:cubicBezTo>
                  <a:pt x="634121" y="181388"/>
                  <a:pt x="615210" y="153282"/>
                  <a:pt x="591008" y="129079"/>
                </a:cubicBezTo>
                <a:cubicBezTo>
                  <a:pt x="566806" y="104877"/>
                  <a:pt x="538699" y="85966"/>
                  <a:pt x="507383" y="72694"/>
                </a:cubicBezTo>
                <a:cubicBezTo>
                  <a:pt x="491075" y="65755"/>
                  <a:pt x="474246" y="60636"/>
                  <a:pt x="457070" y="57166"/>
                </a:cubicBezTo>
                <a:close/>
                <a:moveTo>
                  <a:pt x="307952" y="56386"/>
                </a:moveTo>
                <a:cubicBezTo>
                  <a:pt x="284703" y="60376"/>
                  <a:pt x="262062" y="66969"/>
                  <a:pt x="240115" y="76251"/>
                </a:cubicBezTo>
                <a:cubicBezTo>
                  <a:pt x="203508" y="91778"/>
                  <a:pt x="170544" y="113986"/>
                  <a:pt x="142092" y="142179"/>
                </a:cubicBezTo>
                <a:cubicBezTo>
                  <a:pt x="113812" y="170545"/>
                  <a:pt x="91605" y="203422"/>
                  <a:pt x="76077" y="240116"/>
                </a:cubicBezTo>
                <a:cubicBezTo>
                  <a:pt x="60029" y="278111"/>
                  <a:pt x="51874" y="318362"/>
                  <a:pt x="51874" y="360000"/>
                </a:cubicBezTo>
                <a:cubicBezTo>
                  <a:pt x="51874" y="401639"/>
                  <a:pt x="60029" y="441976"/>
                  <a:pt x="76077" y="479885"/>
                </a:cubicBezTo>
                <a:cubicBezTo>
                  <a:pt x="91605" y="516579"/>
                  <a:pt x="113812" y="549543"/>
                  <a:pt x="142092" y="577822"/>
                </a:cubicBezTo>
                <a:cubicBezTo>
                  <a:pt x="170458" y="606102"/>
                  <a:pt x="203335" y="628309"/>
                  <a:pt x="240029" y="643837"/>
                </a:cubicBezTo>
                <a:cubicBezTo>
                  <a:pt x="278024" y="659885"/>
                  <a:pt x="318275" y="668039"/>
                  <a:pt x="359913" y="668039"/>
                </a:cubicBezTo>
                <a:cubicBezTo>
                  <a:pt x="401552" y="668039"/>
                  <a:pt x="441890" y="659885"/>
                  <a:pt x="479798" y="643837"/>
                </a:cubicBezTo>
                <a:cubicBezTo>
                  <a:pt x="516492" y="628309"/>
                  <a:pt x="549456" y="606102"/>
                  <a:pt x="577735" y="577822"/>
                </a:cubicBezTo>
                <a:cubicBezTo>
                  <a:pt x="606015" y="549456"/>
                  <a:pt x="628222" y="516579"/>
                  <a:pt x="643750" y="479885"/>
                </a:cubicBezTo>
                <a:cubicBezTo>
                  <a:pt x="653032" y="457938"/>
                  <a:pt x="659625" y="435297"/>
                  <a:pt x="663615" y="412049"/>
                </a:cubicBezTo>
                <a:lnTo>
                  <a:pt x="360000" y="412049"/>
                </a:lnTo>
                <a:cubicBezTo>
                  <a:pt x="331287" y="412049"/>
                  <a:pt x="307952" y="388714"/>
                  <a:pt x="307952" y="360000"/>
                </a:cubicBezTo>
                <a:close/>
                <a:moveTo>
                  <a:pt x="405022" y="0"/>
                </a:moveTo>
                <a:cubicBezTo>
                  <a:pt x="578950" y="0"/>
                  <a:pt x="720001" y="141051"/>
                  <a:pt x="720001" y="314979"/>
                </a:cubicBezTo>
                <a:lnTo>
                  <a:pt x="405022" y="314979"/>
                </a:lnTo>
                <a:close/>
                <a:moveTo>
                  <a:pt x="360000" y="0"/>
                </a:moveTo>
                <a:lnTo>
                  <a:pt x="360000" y="360000"/>
                </a:lnTo>
                <a:lnTo>
                  <a:pt x="720001" y="360000"/>
                </a:lnTo>
                <a:cubicBezTo>
                  <a:pt x="720001" y="558825"/>
                  <a:pt x="558824" y="720001"/>
                  <a:pt x="360000" y="720001"/>
                </a:cubicBezTo>
                <a:cubicBezTo>
                  <a:pt x="161176" y="720001"/>
                  <a:pt x="0" y="558825"/>
                  <a:pt x="0" y="360000"/>
                </a:cubicBezTo>
                <a:cubicBezTo>
                  <a:pt x="0" y="161176"/>
                  <a:pt x="161176" y="0"/>
                  <a:pt x="360000" y="0"/>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17" name="标题 1"/>
          <p:cNvSpPr txBox="1"/>
          <p:nvPr/>
        </p:nvSpPr>
        <p:spPr>
          <a:xfrm>
            <a:off x="9676647" y="2338717"/>
            <a:ext cx="321013" cy="291035"/>
          </a:xfrm>
          <a:custGeom>
            <a:avLst/>
            <a:gdLst>
              <a:gd name="connsiteX0" fmla="*/ 351048 w 1543905"/>
              <a:gd name="connsiteY0" fmla="*/ 523317 h 1399728"/>
              <a:gd name="connsiteX1" fmla="*/ 351048 w 1543905"/>
              <a:gd name="connsiteY1" fmla="*/ 523317 h 1399728"/>
              <a:gd name="connsiteX2" fmla="*/ 351420 w 1543905"/>
              <a:gd name="connsiteY2" fmla="*/ 523503 h 1399728"/>
              <a:gd name="connsiteX3" fmla="*/ 351420 w 1543905"/>
              <a:gd name="connsiteY3" fmla="*/ 1020031 h 1399728"/>
              <a:gd name="connsiteX4" fmla="*/ 351048 w 1543905"/>
              <a:gd name="connsiteY4" fmla="*/ 1020403 h 1399728"/>
              <a:gd name="connsiteX5" fmla="*/ 163525 w 1543905"/>
              <a:gd name="connsiteY5" fmla="*/ 1020403 h 1399728"/>
              <a:gd name="connsiteX6" fmla="*/ 163153 w 1543905"/>
              <a:gd name="connsiteY6" fmla="*/ 1020031 h 1399728"/>
              <a:gd name="connsiteX7" fmla="*/ 163153 w 1543905"/>
              <a:gd name="connsiteY7" fmla="*/ 523503 h 1399728"/>
              <a:gd name="connsiteX8" fmla="*/ 163153 w 1543905"/>
              <a:gd name="connsiteY8" fmla="*/ 523317 h 1399728"/>
              <a:gd name="connsiteX9" fmla="*/ 163339 w 1543905"/>
              <a:gd name="connsiteY9" fmla="*/ 523131 h 1399728"/>
              <a:gd name="connsiteX10" fmla="*/ 351048 w 1543905"/>
              <a:gd name="connsiteY10" fmla="*/ 523131 h 1399728"/>
              <a:gd name="connsiteX11" fmla="*/ 351048 w 1543905"/>
              <a:gd name="connsiteY11" fmla="*/ 411696 h 1399728"/>
              <a:gd name="connsiteX12" fmla="*/ 163339 w 1543905"/>
              <a:gd name="connsiteY12" fmla="*/ 411696 h 1399728"/>
              <a:gd name="connsiteX13" fmla="*/ 51346 w 1543905"/>
              <a:gd name="connsiteY13" fmla="*/ 523689 h 1399728"/>
              <a:gd name="connsiteX14" fmla="*/ 51346 w 1543905"/>
              <a:gd name="connsiteY14" fmla="*/ 1020217 h 1399728"/>
              <a:gd name="connsiteX15" fmla="*/ 163339 w 1543905"/>
              <a:gd name="connsiteY15" fmla="*/ 1132210 h 1399728"/>
              <a:gd name="connsiteX16" fmla="*/ 351048 w 1543905"/>
              <a:gd name="connsiteY16" fmla="*/ 1132210 h 1399728"/>
              <a:gd name="connsiteX17" fmla="*/ 463042 w 1543905"/>
              <a:gd name="connsiteY17" fmla="*/ 1020217 h 1399728"/>
              <a:gd name="connsiteX18" fmla="*/ 463042 w 1543905"/>
              <a:gd name="connsiteY18" fmla="*/ 523503 h 1399728"/>
              <a:gd name="connsiteX19" fmla="*/ 351048 w 1543905"/>
              <a:gd name="connsiteY19" fmla="*/ 411696 h 1399728"/>
              <a:gd name="connsiteX20" fmla="*/ 865808 w 1543905"/>
              <a:gd name="connsiteY20" fmla="*/ 111621 h 1399728"/>
              <a:gd name="connsiteX21" fmla="*/ 866180 w 1543905"/>
              <a:gd name="connsiteY21" fmla="*/ 111807 h 1399728"/>
              <a:gd name="connsiteX22" fmla="*/ 866180 w 1543905"/>
              <a:gd name="connsiteY22" fmla="*/ 1020031 h 1399728"/>
              <a:gd name="connsiteX23" fmla="*/ 865808 w 1543905"/>
              <a:gd name="connsiteY23" fmla="*/ 1020403 h 1399728"/>
              <a:gd name="connsiteX24" fmla="*/ 678284 w 1543905"/>
              <a:gd name="connsiteY24" fmla="*/ 1020403 h 1399728"/>
              <a:gd name="connsiteX25" fmla="*/ 677912 w 1543905"/>
              <a:gd name="connsiteY25" fmla="*/ 1020031 h 1399728"/>
              <a:gd name="connsiteX26" fmla="*/ 677912 w 1543905"/>
              <a:gd name="connsiteY26" fmla="*/ 111993 h 1399728"/>
              <a:gd name="connsiteX27" fmla="*/ 677912 w 1543905"/>
              <a:gd name="connsiteY27" fmla="*/ 111807 h 1399728"/>
              <a:gd name="connsiteX28" fmla="*/ 678098 w 1543905"/>
              <a:gd name="connsiteY28" fmla="*/ 111621 h 1399728"/>
              <a:gd name="connsiteX29" fmla="*/ 865808 w 1543905"/>
              <a:gd name="connsiteY29" fmla="*/ 111621 h 1399728"/>
              <a:gd name="connsiteX30" fmla="*/ 865808 w 1543905"/>
              <a:gd name="connsiteY30" fmla="*/ 0 h 1399728"/>
              <a:gd name="connsiteX31" fmla="*/ 677912 w 1543905"/>
              <a:gd name="connsiteY31" fmla="*/ 0 h 1399728"/>
              <a:gd name="connsiteX32" fmla="*/ 565919 w 1543905"/>
              <a:gd name="connsiteY32" fmla="*/ 111993 h 1399728"/>
              <a:gd name="connsiteX33" fmla="*/ 565919 w 1543905"/>
              <a:gd name="connsiteY33" fmla="*/ 1020217 h 1399728"/>
              <a:gd name="connsiteX34" fmla="*/ 677912 w 1543905"/>
              <a:gd name="connsiteY34" fmla="*/ 1132210 h 1399728"/>
              <a:gd name="connsiteX35" fmla="*/ 865622 w 1543905"/>
              <a:gd name="connsiteY35" fmla="*/ 1132210 h 1399728"/>
              <a:gd name="connsiteX36" fmla="*/ 977615 w 1543905"/>
              <a:gd name="connsiteY36" fmla="*/ 1020217 h 1399728"/>
              <a:gd name="connsiteX37" fmla="*/ 977615 w 1543905"/>
              <a:gd name="connsiteY37" fmla="*/ 111993 h 1399728"/>
              <a:gd name="connsiteX38" fmla="*/ 865808 w 1543905"/>
              <a:gd name="connsiteY38" fmla="*/ 0 h 1399728"/>
              <a:gd name="connsiteX39" fmla="*/ 1380381 w 1543905"/>
              <a:gd name="connsiteY39" fmla="*/ 729072 h 1399728"/>
              <a:gd name="connsiteX40" fmla="*/ 1380753 w 1543905"/>
              <a:gd name="connsiteY40" fmla="*/ 729258 h 1399728"/>
              <a:gd name="connsiteX41" fmla="*/ 1380753 w 1543905"/>
              <a:gd name="connsiteY41" fmla="*/ 1020031 h 1399728"/>
              <a:gd name="connsiteX42" fmla="*/ 1380381 w 1543905"/>
              <a:gd name="connsiteY42" fmla="*/ 1020403 h 1399728"/>
              <a:gd name="connsiteX43" fmla="*/ 1192858 w 1543905"/>
              <a:gd name="connsiteY43" fmla="*/ 1020403 h 1399728"/>
              <a:gd name="connsiteX44" fmla="*/ 1192485 w 1543905"/>
              <a:gd name="connsiteY44" fmla="*/ 1020031 h 1399728"/>
              <a:gd name="connsiteX45" fmla="*/ 1192485 w 1543905"/>
              <a:gd name="connsiteY45" fmla="*/ 729444 h 1399728"/>
              <a:gd name="connsiteX46" fmla="*/ 1192485 w 1543905"/>
              <a:gd name="connsiteY46" fmla="*/ 729258 h 1399728"/>
              <a:gd name="connsiteX47" fmla="*/ 1192671 w 1543905"/>
              <a:gd name="connsiteY47" fmla="*/ 729072 h 1399728"/>
              <a:gd name="connsiteX48" fmla="*/ 1380381 w 1543905"/>
              <a:gd name="connsiteY48" fmla="*/ 729072 h 1399728"/>
              <a:gd name="connsiteX49" fmla="*/ 1380381 w 1543905"/>
              <a:gd name="connsiteY49" fmla="*/ 617451 h 1399728"/>
              <a:gd name="connsiteX50" fmla="*/ 1192671 w 1543905"/>
              <a:gd name="connsiteY50" fmla="*/ 617451 h 1399728"/>
              <a:gd name="connsiteX51" fmla="*/ 1080678 w 1543905"/>
              <a:gd name="connsiteY51" fmla="*/ 729444 h 1399728"/>
              <a:gd name="connsiteX52" fmla="*/ 1080678 w 1543905"/>
              <a:gd name="connsiteY52" fmla="*/ 1020031 h 1399728"/>
              <a:gd name="connsiteX53" fmla="*/ 1192671 w 1543905"/>
              <a:gd name="connsiteY53" fmla="*/ 1132024 h 1399728"/>
              <a:gd name="connsiteX54" fmla="*/ 1380381 w 1543905"/>
              <a:gd name="connsiteY54" fmla="*/ 1132024 h 1399728"/>
              <a:gd name="connsiteX55" fmla="*/ 1492374 w 1543905"/>
              <a:gd name="connsiteY55" fmla="*/ 1020031 h 1399728"/>
              <a:gd name="connsiteX56" fmla="*/ 1492374 w 1543905"/>
              <a:gd name="connsiteY56" fmla="*/ 729444 h 1399728"/>
              <a:gd name="connsiteX57" fmla="*/ 1380381 w 1543905"/>
              <a:gd name="connsiteY57" fmla="*/ 617451 h 1399728"/>
              <a:gd name="connsiteX58" fmla="*/ 1481956 w 1543905"/>
              <a:gd name="connsiteY58" fmla="*/ 1276201 h 1399728"/>
              <a:gd name="connsiteX59" fmla="*/ 61764 w 1543905"/>
              <a:gd name="connsiteY59" fmla="*/ 1276201 h 1399728"/>
              <a:gd name="connsiteX60" fmla="*/ 0 w 1543905"/>
              <a:gd name="connsiteY60" fmla="*/ 1337965 h 1399728"/>
              <a:gd name="connsiteX61" fmla="*/ 61764 w 1543905"/>
              <a:gd name="connsiteY61" fmla="*/ 1399729 h 1399728"/>
              <a:gd name="connsiteX62" fmla="*/ 1482142 w 1543905"/>
              <a:gd name="connsiteY62" fmla="*/ 1399729 h 1399728"/>
              <a:gd name="connsiteX63" fmla="*/ 1543906 w 1543905"/>
              <a:gd name="connsiteY63" fmla="*/ 1337965 h 1399728"/>
              <a:gd name="connsiteX64" fmla="*/ 1481956 w 1543905"/>
              <a:gd name="connsiteY64" fmla="*/ 1276201 h 1399728"/>
            </a:gdLst>
            <a:ahLst/>
            <a:cxnLst/>
            <a:rect l="l" t="t" r="r" b="b"/>
            <a:pathLst>
              <a:path w="1543905" h="1399728">
                <a:moveTo>
                  <a:pt x="351048" y="523317"/>
                </a:moveTo>
                <a:cubicBezTo>
                  <a:pt x="351234" y="523317"/>
                  <a:pt x="351234" y="523317"/>
                  <a:pt x="351048" y="523317"/>
                </a:cubicBezTo>
                <a:cubicBezTo>
                  <a:pt x="351234" y="523317"/>
                  <a:pt x="351420" y="523503"/>
                  <a:pt x="351420" y="523503"/>
                </a:cubicBezTo>
                <a:lnTo>
                  <a:pt x="351420" y="1020031"/>
                </a:lnTo>
                <a:lnTo>
                  <a:pt x="351048" y="1020403"/>
                </a:lnTo>
                <a:lnTo>
                  <a:pt x="163525" y="1020403"/>
                </a:lnTo>
                <a:lnTo>
                  <a:pt x="163153" y="1020031"/>
                </a:lnTo>
                <a:lnTo>
                  <a:pt x="163153" y="523503"/>
                </a:lnTo>
                <a:lnTo>
                  <a:pt x="163153" y="523317"/>
                </a:lnTo>
                <a:lnTo>
                  <a:pt x="163339" y="523131"/>
                </a:lnTo>
                <a:lnTo>
                  <a:pt x="351048" y="523131"/>
                </a:lnTo>
                <a:moveTo>
                  <a:pt x="351048" y="411696"/>
                </a:moveTo>
                <a:lnTo>
                  <a:pt x="163339" y="411696"/>
                </a:lnTo>
                <a:cubicBezTo>
                  <a:pt x="101575" y="411696"/>
                  <a:pt x="51346" y="461739"/>
                  <a:pt x="51346" y="523689"/>
                </a:cubicBezTo>
                <a:lnTo>
                  <a:pt x="51346" y="1020217"/>
                </a:lnTo>
                <a:cubicBezTo>
                  <a:pt x="51346" y="1081795"/>
                  <a:pt x="101761" y="1132210"/>
                  <a:pt x="163339" y="1132210"/>
                </a:cubicBezTo>
                <a:lnTo>
                  <a:pt x="351048" y="1132210"/>
                </a:lnTo>
                <a:cubicBezTo>
                  <a:pt x="412626" y="1132210"/>
                  <a:pt x="463042" y="1081795"/>
                  <a:pt x="463042" y="1020217"/>
                </a:cubicBezTo>
                <a:lnTo>
                  <a:pt x="463042" y="523503"/>
                </a:lnTo>
                <a:cubicBezTo>
                  <a:pt x="463042" y="461739"/>
                  <a:pt x="412998" y="411696"/>
                  <a:pt x="351048" y="411696"/>
                </a:cubicBezTo>
                <a:close/>
                <a:moveTo>
                  <a:pt x="865808" y="111621"/>
                </a:moveTo>
                <a:cubicBezTo>
                  <a:pt x="865994" y="111621"/>
                  <a:pt x="866180" y="111807"/>
                  <a:pt x="866180" y="111807"/>
                </a:cubicBezTo>
                <a:lnTo>
                  <a:pt x="866180" y="1020031"/>
                </a:lnTo>
                <a:lnTo>
                  <a:pt x="865808" y="1020403"/>
                </a:lnTo>
                <a:lnTo>
                  <a:pt x="678284" y="1020403"/>
                </a:lnTo>
                <a:lnTo>
                  <a:pt x="677912" y="1020031"/>
                </a:lnTo>
                <a:lnTo>
                  <a:pt x="677912" y="111993"/>
                </a:lnTo>
                <a:lnTo>
                  <a:pt x="677912" y="111807"/>
                </a:lnTo>
                <a:lnTo>
                  <a:pt x="678098" y="111621"/>
                </a:lnTo>
                <a:lnTo>
                  <a:pt x="865808" y="111621"/>
                </a:lnTo>
                <a:moveTo>
                  <a:pt x="865808" y="0"/>
                </a:moveTo>
                <a:lnTo>
                  <a:pt x="677912" y="0"/>
                </a:lnTo>
                <a:cubicBezTo>
                  <a:pt x="616148" y="0"/>
                  <a:pt x="565919" y="50043"/>
                  <a:pt x="565919" y="111993"/>
                </a:cubicBezTo>
                <a:lnTo>
                  <a:pt x="565919" y="1020217"/>
                </a:lnTo>
                <a:cubicBezTo>
                  <a:pt x="565919" y="1081795"/>
                  <a:pt x="616335" y="1132210"/>
                  <a:pt x="677912" y="1132210"/>
                </a:cubicBezTo>
                <a:lnTo>
                  <a:pt x="865622" y="1132210"/>
                </a:lnTo>
                <a:cubicBezTo>
                  <a:pt x="927199" y="1132210"/>
                  <a:pt x="977615" y="1081795"/>
                  <a:pt x="977615" y="1020217"/>
                </a:cubicBezTo>
                <a:lnTo>
                  <a:pt x="977615" y="111993"/>
                </a:lnTo>
                <a:cubicBezTo>
                  <a:pt x="977615" y="50043"/>
                  <a:pt x="927571" y="0"/>
                  <a:pt x="865808" y="0"/>
                </a:cubicBezTo>
                <a:close/>
                <a:moveTo>
                  <a:pt x="1380381" y="729072"/>
                </a:moveTo>
                <a:cubicBezTo>
                  <a:pt x="1380567" y="729072"/>
                  <a:pt x="1380753" y="729258"/>
                  <a:pt x="1380753" y="729258"/>
                </a:cubicBezTo>
                <a:lnTo>
                  <a:pt x="1380753" y="1020031"/>
                </a:lnTo>
                <a:lnTo>
                  <a:pt x="1380381" y="1020403"/>
                </a:lnTo>
                <a:lnTo>
                  <a:pt x="1192858" y="1020403"/>
                </a:lnTo>
                <a:lnTo>
                  <a:pt x="1192485" y="1020031"/>
                </a:lnTo>
                <a:lnTo>
                  <a:pt x="1192485" y="729444"/>
                </a:lnTo>
                <a:lnTo>
                  <a:pt x="1192485" y="729258"/>
                </a:lnTo>
                <a:lnTo>
                  <a:pt x="1192671" y="729072"/>
                </a:lnTo>
                <a:lnTo>
                  <a:pt x="1380381" y="729072"/>
                </a:lnTo>
                <a:moveTo>
                  <a:pt x="1380381" y="617451"/>
                </a:moveTo>
                <a:lnTo>
                  <a:pt x="1192671" y="617451"/>
                </a:lnTo>
                <a:cubicBezTo>
                  <a:pt x="1130908" y="617451"/>
                  <a:pt x="1080678" y="667494"/>
                  <a:pt x="1080678" y="729444"/>
                </a:cubicBezTo>
                <a:lnTo>
                  <a:pt x="1080678" y="1020031"/>
                </a:lnTo>
                <a:cubicBezTo>
                  <a:pt x="1080678" y="1081608"/>
                  <a:pt x="1131094" y="1132024"/>
                  <a:pt x="1192671" y="1132024"/>
                </a:cubicBezTo>
                <a:lnTo>
                  <a:pt x="1380381" y="1132024"/>
                </a:lnTo>
                <a:cubicBezTo>
                  <a:pt x="1441959" y="1132024"/>
                  <a:pt x="1492374" y="1081608"/>
                  <a:pt x="1492374" y="1020031"/>
                </a:cubicBezTo>
                <a:lnTo>
                  <a:pt x="1492374" y="729444"/>
                </a:lnTo>
                <a:cubicBezTo>
                  <a:pt x="1492374" y="667680"/>
                  <a:pt x="1442145" y="617451"/>
                  <a:pt x="1380381" y="617451"/>
                </a:cubicBezTo>
                <a:close/>
                <a:moveTo>
                  <a:pt x="1481956" y="1276201"/>
                </a:moveTo>
                <a:lnTo>
                  <a:pt x="61764" y="1276201"/>
                </a:lnTo>
                <a:cubicBezTo>
                  <a:pt x="27719" y="1276201"/>
                  <a:pt x="0" y="1303920"/>
                  <a:pt x="0" y="1337965"/>
                </a:cubicBezTo>
                <a:cubicBezTo>
                  <a:pt x="0" y="1372009"/>
                  <a:pt x="27719" y="1399729"/>
                  <a:pt x="61764" y="1399729"/>
                </a:cubicBezTo>
                <a:lnTo>
                  <a:pt x="1482142" y="1399729"/>
                </a:lnTo>
                <a:cubicBezTo>
                  <a:pt x="1516187" y="1399729"/>
                  <a:pt x="1543906" y="1372009"/>
                  <a:pt x="1543906" y="1337965"/>
                </a:cubicBezTo>
                <a:cubicBezTo>
                  <a:pt x="1543720" y="1303734"/>
                  <a:pt x="1516187" y="1276201"/>
                  <a:pt x="1481956" y="1276201"/>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18" name="标题 1"/>
          <p:cNvSpPr txBox="1"/>
          <p:nvPr/>
        </p:nvSpPr>
        <p:spPr>
          <a:xfrm>
            <a:off x="130630" y="145525"/>
            <a:ext cx="8790534" cy="645458"/>
          </a:xfrm>
          <a:prstGeom prst="rect">
            <a:avLst/>
          </a:prstGeom>
          <a:solidFill>
            <a:schemeClr val="accent1"/>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nvSpPr>
        <p:spPr>
          <a:xfrm>
            <a:off x="691137" y="252254"/>
            <a:ext cx="7907297" cy="432000"/>
          </a:xfrm>
          <a:prstGeom prst="rect">
            <a:avLst/>
          </a:prstGeom>
          <a:noFill/>
          <a:ln cap="sq">
            <a:noFill/>
          </a:ln>
        </p:spPr>
        <p:txBody>
          <a:bodyPr vert="horz" wrap="square" lIns="0" tIns="0" rIns="0" bIns="0" rtlCol="0" anchor="ctr"/>
          <a:lstStyle/>
          <a:p>
            <a:pPr algn="l">
              <a:lnSpc>
                <a:spcPct val="110000"/>
              </a:lnSpc>
            </a:pPr>
            <a:r>
              <a:rPr kumimoji="1" lang="zh-CN" altLang="en-US" sz="2800">
                <a:ln w="12700">
                  <a:noFill/>
                </a:ln>
                <a:solidFill>
                  <a:srgbClr val="FFFFFF">
                    <a:alpha val="100000"/>
                  </a:srgbClr>
                </a:solidFill>
                <a:latin typeface="Source Han Sans CN Bold" panose="020B0800000000000000" charset="-122"/>
                <a:ea typeface="Source Han Sans CN Bold" panose="020B0800000000000000" charset="-122"/>
                <a:cs typeface="Source Han Sans CN Bold" panose="020B0800000000000000" charset="-122"/>
              </a:rPr>
              <a:t>绝对引用</a:t>
            </a:r>
            <a:r>
              <a:rPr kumimoji="1" lang="en-US" altLang="zh-CN" sz="2800">
                <a:ln w="12700">
                  <a:noFill/>
                </a:ln>
                <a:solidFill>
                  <a:srgbClr val="FFFFFF">
                    <a:alpha val="100000"/>
                  </a:srgbClr>
                </a:solidFill>
                <a:latin typeface="Source Han Sans CN Bold" panose="020B0800000000000000" charset="-122"/>
                <a:ea typeface="Source Han Sans CN Bold" panose="020B0800000000000000" charset="-122"/>
                <a:cs typeface="Source Han Sans CN Bold" panose="020B0800000000000000" charset="-122"/>
              </a:rPr>
              <a:t>随堂练习</a:t>
            </a:r>
            <a:endParaRPr kumimoji="1" lang="zh-CN" altLang="en-US"/>
          </a:p>
        </p:txBody>
      </p:sp>
      <p:sp>
        <p:nvSpPr>
          <p:cNvPr id="20" name="标题 1"/>
          <p:cNvSpPr txBox="1"/>
          <p:nvPr/>
        </p:nvSpPr>
        <p:spPr>
          <a:xfrm>
            <a:off x="0" y="0"/>
            <a:ext cx="859667" cy="859667"/>
          </a:xfrm>
          <a:prstGeom prst="diagStripe">
            <a:avLst>
              <a:gd name="adj" fmla="val 54000"/>
            </a:avLst>
          </a:prstGeom>
          <a:solidFill>
            <a:schemeClr val="accent1">
              <a:lumMod val="75000"/>
            </a:schemeClr>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nvSpPr>
        <p:spPr>
          <a:xfrm flipH="1">
            <a:off x="8974952" y="145525"/>
            <a:ext cx="138312" cy="645458"/>
          </a:xfrm>
          <a:prstGeom prst="rect">
            <a:avLst/>
          </a:prstGeom>
          <a:solidFill>
            <a:schemeClr val="accent1">
              <a:lumMod val="60000"/>
              <a:lumOff val="40000"/>
            </a:schemeClr>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22" name="标题 1"/>
          <p:cNvSpPr txBox="1"/>
          <p:nvPr/>
        </p:nvSpPr>
        <p:spPr>
          <a:xfrm flipH="1">
            <a:off x="9167052" y="145525"/>
            <a:ext cx="138312" cy="645458"/>
          </a:xfrm>
          <a:prstGeom prst="rect">
            <a:avLst/>
          </a:prstGeom>
          <a:solidFill>
            <a:schemeClr val="accent1">
              <a:lumMod val="40000"/>
              <a:lumOff val="60000"/>
            </a:schemeClr>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23" name="标题 1"/>
          <p:cNvSpPr txBox="1"/>
          <p:nvPr/>
        </p:nvSpPr>
        <p:spPr>
          <a:xfrm flipH="1">
            <a:off x="9359153" y="145525"/>
            <a:ext cx="138312" cy="645458"/>
          </a:xfrm>
          <a:prstGeom prst="rect">
            <a:avLst/>
          </a:prstGeom>
          <a:solidFill>
            <a:schemeClr val="accent1">
              <a:lumMod val="20000"/>
              <a:lumOff val="80000"/>
            </a:schemeClr>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24" name="燕尾形箭头 23"/>
          <p:cNvSpPr/>
          <p:nvPr/>
        </p:nvSpPr>
        <p:spPr>
          <a:xfrm>
            <a:off x="551180" y="4220845"/>
            <a:ext cx="1440180" cy="432435"/>
          </a:xfrm>
          <a:prstGeom prst="notched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5" name="文本框 24"/>
          <p:cNvSpPr txBox="1"/>
          <p:nvPr/>
        </p:nvSpPr>
        <p:spPr>
          <a:xfrm>
            <a:off x="2172335" y="4223385"/>
            <a:ext cx="2771775" cy="492760"/>
          </a:xfrm>
          <a:prstGeom prst="rect">
            <a:avLst/>
          </a:prstGeom>
          <a:noFill/>
        </p:spPr>
        <p:txBody>
          <a:bodyPr wrap="square" rtlCol="0">
            <a:noAutofit/>
          </a:bodyPr>
          <a:p>
            <a:r>
              <a:rPr lang="zh-CN" altLang="en-US" sz="2800"/>
              <a:t>演示</a:t>
            </a:r>
            <a:endParaRPr lang="zh-CN" altLang="en-US" sz="2800"/>
          </a:p>
        </p:txBody>
      </p:sp>
      <p:sp>
        <p:nvSpPr>
          <p:cNvPr id="3" name="标题 1"/>
          <p:cNvSpPr txBox="1"/>
          <p:nvPr/>
        </p:nvSpPr>
        <p:spPr>
          <a:xfrm rot="16200000">
            <a:off x="859749" y="1016100"/>
            <a:ext cx="1229510" cy="1229508"/>
          </a:xfrm>
          <a:prstGeom prst="blockArc">
            <a:avLst>
              <a:gd name="adj1" fmla="val 10800000"/>
              <a:gd name="adj2" fmla="val 21451322"/>
              <a:gd name="adj3" fmla="val 8020"/>
            </a:avLst>
          </a:prstGeom>
          <a:solidFill>
            <a:schemeClr val="bg1"/>
          </a:solidFill>
          <a:ln w="12700" cap="sq">
            <a:solidFill>
              <a:schemeClr val="accent2"/>
            </a:solidFill>
            <a:miter/>
          </a:ln>
        </p:spPr>
        <p:txBody>
          <a:bodyPr vert="horz" wrap="square" lIns="91440" tIns="45720" rIns="91440" bIns="45720" rtlCol="0" anchor="ctr"/>
          <a:p>
            <a:pPr algn="ctr">
              <a:lnSpc>
                <a:spcPct val="110000"/>
              </a:lnSpc>
            </a:pPr>
            <a:endParaRPr kumimoji="1" lang="zh-CN" altLang="en-US"/>
          </a:p>
        </p:txBody>
      </p:sp>
      <p:sp>
        <p:nvSpPr>
          <p:cNvPr id="13" name="标题 1"/>
          <p:cNvSpPr txBox="1"/>
          <p:nvPr/>
        </p:nvSpPr>
        <p:spPr>
          <a:xfrm>
            <a:off x="1055538" y="1196822"/>
            <a:ext cx="874295" cy="874295"/>
          </a:xfrm>
          <a:prstGeom prst="ellipse">
            <a:avLst/>
          </a:prstGeom>
          <a:solidFill>
            <a:schemeClr val="accent2"/>
          </a:solidFill>
          <a:ln w="12700" cap="sq">
            <a:noFill/>
            <a:miter/>
          </a:ln>
        </p:spPr>
        <p:txBody>
          <a:bodyPr vert="horz" wrap="square" lIns="91440" tIns="45720" rIns="91440" bIns="45720" rtlCol="0" anchor="ctr"/>
          <a:p>
            <a:pPr algn="ctr">
              <a:lnSpc>
                <a:spcPct val="110000"/>
              </a:lnSpc>
            </a:pPr>
            <a:endParaRPr kumimoji="1" lang="zh-CN" altLang="en-US"/>
          </a:p>
        </p:txBody>
      </p:sp>
      <p:sp>
        <p:nvSpPr>
          <p:cNvPr id="6" name="标题 1"/>
          <p:cNvSpPr txBox="1"/>
          <p:nvPr/>
        </p:nvSpPr>
        <p:spPr>
          <a:xfrm>
            <a:off x="1343609" y="1473463"/>
            <a:ext cx="321013" cy="321013"/>
          </a:xfrm>
          <a:custGeom>
            <a:avLst/>
            <a:gdLst>
              <a:gd name="connsiteX0" fmla="*/ 457070 w 720001"/>
              <a:gd name="connsiteY0" fmla="*/ 57166 h 720001"/>
              <a:gd name="connsiteX1" fmla="*/ 457070 w 720001"/>
              <a:gd name="connsiteY1" fmla="*/ 263017 h 720001"/>
              <a:gd name="connsiteX2" fmla="*/ 662921 w 720001"/>
              <a:gd name="connsiteY2" fmla="*/ 263017 h 720001"/>
              <a:gd name="connsiteX3" fmla="*/ 647393 w 720001"/>
              <a:gd name="connsiteY3" fmla="*/ 212704 h 720001"/>
              <a:gd name="connsiteX4" fmla="*/ 591008 w 720001"/>
              <a:gd name="connsiteY4" fmla="*/ 129079 h 720001"/>
              <a:gd name="connsiteX5" fmla="*/ 507383 w 720001"/>
              <a:gd name="connsiteY5" fmla="*/ 72694 h 720001"/>
              <a:gd name="connsiteX6" fmla="*/ 457070 w 720001"/>
              <a:gd name="connsiteY6" fmla="*/ 57166 h 720001"/>
              <a:gd name="connsiteX7" fmla="*/ 307952 w 720001"/>
              <a:gd name="connsiteY7" fmla="*/ 56386 h 720001"/>
              <a:gd name="connsiteX8" fmla="*/ 240115 w 720001"/>
              <a:gd name="connsiteY8" fmla="*/ 76251 h 720001"/>
              <a:gd name="connsiteX9" fmla="*/ 142092 w 720001"/>
              <a:gd name="connsiteY9" fmla="*/ 142179 h 720001"/>
              <a:gd name="connsiteX10" fmla="*/ 76077 w 720001"/>
              <a:gd name="connsiteY10" fmla="*/ 240116 h 720001"/>
              <a:gd name="connsiteX11" fmla="*/ 51874 w 720001"/>
              <a:gd name="connsiteY11" fmla="*/ 360000 h 720001"/>
              <a:gd name="connsiteX12" fmla="*/ 76077 w 720001"/>
              <a:gd name="connsiteY12" fmla="*/ 479885 h 720001"/>
              <a:gd name="connsiteX13" fmla="*/ 142092 w 720001"/>
              <a:gd name="connsiteY13" fmla="*/ 577822 h 720001"/>
              <a:gd name="connsiteX14" fmla="*/ 240029 w 720001"/>
              <a:gd name="connsiteY14" fmla="*/ 643837 h 720001"/>
              <a:gd name="connsiteX15" fmla="*/ 359913 w 720001"/>
              <a:gd name="connsiteY15" fmla="*/ 668039 h 720001"/>
              <a:gd name="connsiteX16" fmla="*/ 479798 w 720001"/>
              <a:gd name="connsiteY16" fmla="*/ 643837 h 720001"/>
              <a:gd name="connsiteX17" fmla="*/ 577735 w 720001"/>
              <a:gd name="connsiteY17" fmla="*/ 577822 h 720001"/>
              <a:gd name="connsiteX18" fmla="*/ 643750 w 720001"/>
              <a:gd name="connsiteY18" fmla="*/ 479885 h 720001"/>
              <a:gd name="connsiteX19" fmla="*/ 663615 w 720001"/>
              <a:gd name="connsiteY19" fmla="*/ 412049 h 720001"/>
              <a:gd name="connsiteX20" fmla="*/ 360000 w 720001"/>
              <a:gd name="connsiteY20" fmla="*/ 412049 h 720001"/>
              <a:gd name="connsiteX21" fmla="*/ 307952 w 720001"/>
              <a:gd name="connsiteY21" fmla="*/ 360000 h 720001"/>
              <a:gd name="connsiteX22" fmla="*/ 405022 w 720001"/>
              <a:gd name="connsiteY22" fmla="*/ 0 h 720001"/>
              <a:gd name="connsiteX23" fmla="*/ 720001 w 720001"/>
              <a:gd name="connsiteY23" fmla="*/ 314979 h 720001"/>
              <a:gd name="connsiteX24" fmla="*/ 405022 w 720001"/>
              <a:gd name="connsiteY24" fmla="*/ 314979 h 720001"/>
              <a:gd name="connsiteX25" fmla="*/ 360000 w 720001"/>
              <a:gd name="connsiteY25" fmla="*/ 0 h 720001"/>
              <a:gd name="connsiteX26" fmla="*/ 360000 w 720001"/>
              <a:gd name="connsiteY26" fmla="*/ 360000 h 720001"/>
              <a:gd name="connsiteX27" fmla="*/ 720001 w 720001"/>
              <a:gd name="connsiteY27" fmla="*/ 360000 h 720001"/>
              <a:gd name="connsiteX28" fmla="*/ 360000 w 720001"/>
              <a:gd name="connsiteY28" fmla="*/ 720001 h 720001"/>
              <a:gd name="connsiteX29" fmla="*/ 0 w 720001"/>
              <a:gd name="connsiteY29" fmla="*/ 360000 h 720001"/>
              <a:gd name="connsiteX30" fmla="*/ 360000 w 720001"/>
              <a:gd name="connsiteY30" fmla="*/ 0 h 720001"/>
            </a:gdLst>
            <a:ahLst/>
            <a:cxnLst/>
            <a:rect l="l" t="t" r="r" b="b"/>
            <a:pathLst>
              <a:path w="720001" h="720001">
                <a:moveTo>
                  <a:pt x="457070" y="57166"/>
                </a:moveTo>
                <a:lnTo>
                  <a:pt x="457070" y="263017"/>
                </a:lnTo>
                <a:lnTo>
                  <a:pt x="662921" y="263017"/>
                </a:lnTo>
                <a:cubicBezTo>
                  <a:pt x="659451" y="245755"/>
                  <a:pt x="654246" y="229012"/>
                  <a:pt x="647393" y="212704"/>
                </a:cubicBezTo>
                <a:cubicBezTo>
                  <a:pt x="634121" y="181388"/>
                  <a:pt x="615210" y="153282"/>
                  <a:pt x="591008" y="129079"/>
                </a:cubicBezTo>
                <a:cubicBezTo>
                  <a:pt x="566806" y="104877"/>
                  <a:pt x="538699" y="85966"/>
                  <a:pt x="507383" y="72694"/>
                </a:cubicBezTo>
                <a:cubicBezTo>
                  <a:pt x="491075" y="65755"/>
                  <a:pt x="474246" y="60636"/>
                  <a:pt x="457070" y="57166"/>
                </a:cubicBezTo>
                <a:close/>
                <a:moveTo>
                  <a:pt x="307952" y="56386"/>
                </a:moveTo>
                <a:cubicBezTo>
                  <a:pt x="284703" y="60376"/>
                  <a:pt x="262062" y="66969"/>
                  <a:pt x="240115" y="76251"/>
                </a:cubicBezTo>
                <a:cubicBezTo>
                  <a:pt x="203508" y="91778"/>
                  <a:pt x="170544" y="113986"/>
                  <a:pt x="142092" y="142179"/>
                </a:cubicBezTo>
                <a:cubicBezTo>
                  <a:pt x="113812" y="170545"/>
                  <a:pt x="91605" y="203422"/>
                  <a:pt x="76077" y="240116"/>
                </a:cubicBezTo>
                <a:cubicBezTo>
                  <a:pt x="60029" y="278111"/>
                  <a:pt x="51874" y="318362"/>
                  <a:pt x="51874" y="360000"/>
                </a:cubicBezTo>
                <a:cubicBezTo>
                  <a:pt x="51874" y="401639"/>
                  <a:pt x="60029" y="441976"/>
                  <a:pt x="76077" y="479885"/>
                </a:cubicBezTo>
                <a:cubicBezTo>
                  <a:pt x="91605" y="516579"/>
                  <a:pt x="113812" y="549543"/>
                  <a:pt x="142092" y="577822"/>
                </a:cubicBezTo>
                <a:cubicBezTo>
                  <a:pt x="170458" y="606102"/>
                  <a:pt x="203335" y="628309"/>
                  <a:pt x="240029" y="643837"/>
                </a:cubicBezTo>
                <a:cubicBezTo>
                  <a:pt x="278024" y="659885"/>
                  <a:pt x="318275" y="668039"/>
                  <a:pt x="359913" y="668039"/>
                </a:cubicBezTo>
                <a:cubicBezTo>
                  <a:pt x="401552" y="668039"/>
                  <a:pt x="441890" y="659885"/>
                  <a:pt x="479798" y="643837"/>
                </a:cubicBezTo>
                <a:cubicBezTo>
                  <a:pt x="516492" y="628309"/>
                  <a:pt x="549456" y="606102"/>
                  <a:pt x="577735" y="577822"/>
                </a:cubicBezTo>
                <a:cubicBezTo>
                  <a:pt x="606015" y="549456"/>
                  <a:pt x="628222" y="516579"/>
                  <a:pt x="643750" y="479885"/>
                </a:cubicBezTo>
                <a:cubicBezTo>
                  <a:pt x="653032" y="457938"/>
                  <a:pt x="659625" y="435297"/>
                  <a:pt x="663615" y="412049"/>
                </a:cubicBezTo>
                <a:lnTo>
                  <a:pt x="360000" y="412049"/>
                </a:lnTo>
                <a:cubicBezTo>
                  <a:pt x="331287" y="412049"/>
                  <a:pt x="307952" y="388714"/>
                  <a:pt x="307952" y="360000"/>
                </a:cubicBezTo>
                <a:close/>
                <a:moveTo>
                  <a:pt x="405022" y="0"/>
                </a:moveTo>
                <a:cubicBezTo>
                  <a:pt x="578950" y="0"/>
                  <a:pt x="720001" y="141051"/>
                  <a:pt x="720001" y="314979"/>
                </a:cubicBezTo>
                <a:lnTo>
                  <a:pt x="405022" y="314979"/>
                </a:lnTo>
                <a:close/>
                <a:moveTo>
                  <a:pt x="360000" y="0"/>
                </a:moveTo>
                <a:lnTo>
                  <a:pt x="360000" y="360000"/>
                </a:lnTo>
                <a:lnTo>
                  <a:pt x="720001" y="360000"/>
                </a:lnTo>
                <a:cubicBezTo>
                  <a:pt x="720001" y="558825"/>
                  <a:pt x="558824" y="720001"/>
                  <a:pt x="360000" y="720001"/>
                </a:cubicBezTo>
                <a:cubicBezTo>
                  <a:pt x="161176" y="720001"/>
                  <a:pt x="0" y="558825"/>
                  <a:pt x="0" y="360000"/>
                </a:cubicBezTo>
                <a:cubicBezTo>
                  <a:pt x="0" y="161176"/>
                  <a:pt x="161176" y="0"/>
                  <a:pt x="360000" y="0"/>
                </a:cubicBezTo>
                <a:close/>
              </a:path>
            </a:pathLst>
          </a:custGeom>
          <a:solidFill>
            <a:schemeClr val="bg1"/>
          </a:solidFill>
          <a:ln w="1860" cap="flat">
            <a:noFill/>
            <a:miter/>
          </a:ln>
        </p:spPr>
        <p:txBody>
          <a:bodyPr vert="horz" wrap="square" lIns="91440" tIns="45720" rIns="91440" bIns="45720" rtlCol="0" anchor="ctr"/>
          <a:p>
            <a:pPr algn="l">
              <a:lnSpc>
                <a:spcPct val="110000"/>
              </a:lnSpc>
            </a:pPr>
            <a:endParaRPr kumimoji="1" lang="zh-CN"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97155" y="44450"/>
            <a:ext cx="12192000" cy="6858000"/>
          </a:xfrm>
          <a:prstGeom prst="rect">
            <a:avLst/>
          </a:prstGeom>
          <a:gradFill>
            <a:gsLst>
              <a:gs pos="36000">
                <a:schemeClr val="accent1">
                  <a:lumMod val="20000"/>
                  <a:lumOff val="80000"/>
                  <a:alpha val="0"/>
                </a:schemeClr>
              </a:gs>
              <a:gs pos="100000">
                <a:schemeClr val="accent1">
                  <a:lumMod val="40000"/>
                  <a:lumOff val="60000"/>
                  <a:alpha val="20000"/>
                </a:schemeClr>
              </a:gs>
            </a:gsLst>
            <a:lin ang="540000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custDataLst>
              <p:tags r:id="rId1"/>
            </p:custDataLst>
          </p:nvPr>
        </p:nvSpPr>
        <p:spPr>
          <a:xfrm>
            <a:off x="593725" y="1468755"/>
            <a:ext cx="4384675" cy="5121910"/>
          </a:xfrm>
          <a:prstGeom prst="rect">
            <a:avLst/>
          </a:prstGeom>
          <a:solidFill>
            <a:schemeClr val="accent3">
              <a:lumMod val="20000"/>
              <a:lumOff val="80000"/>
              <a:alpha val="30000"/>
            </a:schemeClr>
          </a:solidFill>
          <a:ln cap="sq">
            <a:noFill/>
            <a:prstDash val="solid"/>
            <a:miter/>
          </a:ln>
          <a:effectLst>
            <a:outerShdw blurRad="38100" dist="12700" dir="2700000" algn="tl" rotWithShape="0">
              <a:srgbClr val="000000">
                <a:alpha val="15000"/>
              </a:srgbClr>
            </a:outerShdw>
          </a:effectLst>
        </p:spPr>
        <p:txBody>
          <a:bodyPr vert="horz" wrap="square" lIns="251999" tIns="324000" rIns="180000" bIns="396000" rtlCol="0" anchor="t"/>
          <a:lstStyle/>
          <a:p>
            <a:pPr algn="ctr">
              <a:lnSpc>
                <a:spcPct val="130000"/>
              </a:lnSpc>
            </a:pPr>
            <a:endParaRPr kumimoji="1" lang="zh-CN" altLang="en-US"/>
          </a:p>
        </p:txBody>
      </p:sp>
      <p:sp>
        <p:nvSpPr>
          <p:cNvPr id="7" name="标题 1"/>
          <p:cNvSpPr txBox="1"/>
          <p:nvPr>
            <p:custDataLst>
              <p:tags r:id="rId2"/>
            </p:custDataLst>
          </p:nvPr>
        </p:nvSpPr>
        <p:spPr>
          <a:xfrm>
            <a:off x="593725" y="1447800"/>
            <a:ext cx="4349115" cy="260985"/>
          </a:xfrm>
          <a:prstGeom prst="rect">
            <a:avLst/>
          </a:prstGeom>
          <a:solidFill>
            <a:schemeClr val="tx1">
              <a:alpha val="20000"/>
            </a:schemeClr>
          </a:solidFill>
          <a:ln cap="sq">
            <a:noFill/>
            <a:prstDash val="solid"/>
            <a:miter/>
          </a:ln>
        </p:spPr>
        <p:txBody>
          <a:bodyPr vert="horz" wrap="square" lIns="251999" tIns="324000" rIns="180000" bIns="45720" rtlCol="0" anchor="t"/>
          <a:lstStyle/>
          <a:p>
            <a:pPr algn="l">
              <a:lnSpc>
                <a:spcPct val="130000"/>
              </a:lnSpc>
            </a:pPr>
            <a:endParaRPr kumimoji="1" lang="zh-CN" altLang="en-US"/>
          </a:p>
        </p:txBody>
      </p:sp>
      <p:sp>
        <p:nvSpPr>
          <p:cNvPr id="8" name="标题 1"/>
          <p:cNvSpPr txBox="1"/>
          <p:nvPr>
            <p:custDataLst>
              <p:tags r:id="rId3"/>
            </p:custDataLst>
          </p:nvPr>
        </p:nvSpPr>
        <p:spPr>
          <a:xfrm>
            <a:off x="498475" y="5777230"/>
            <a:ext cx="4443730" cy="884555"/>
          </a:xfrm>
          <a:prstGeom prst="rect">
            <a:avLst/>
          </a:prstGeom>
          <a:solidFill>
            <a:schemeClr val="tx1">
              <a:alpha val="20000"/>
            </a:schemeClr>
          </a:solidFill>
          <a:ln cap="sq">
            <a:noFill/>
            <a:prstDash val="solid"/>
            <a:miter/>
          </a:ln>
        </p:spPr>
        <p:txBody>
          <a:bodyPr vert="horz" wrap="square" lIns="0" tIns="64008" rIns="0" bIns="45720" rtlCol="0" anchor="ctr"/>
          <a:lstStyle/>
          <a:p>
            <a:pPr algn="ctr">
              <a:lnSpc>
                <a:spcPct val="110000"/>
              </a:lnSpc>
            </a:pPr>
            <a:endParaRPr kumimoji="1" lang="zh-CN" altLang="en-US"/>
          </a:p>
        </p:txBody>
      </p:sp>
      <p:sp>
        <p:nvSpPr>
          <p:cNvPr id="9" name="标题 1"/>
          <p:cNvSpPr txBox="1"/>
          <p:nvPr>
            <p:custDataLst>
              <p:tags r:id="rId4"/>
            </p:custDataLst>
          </p:nvPr>
        </p:nvSpPr>
        <p:spPr>
          <a:xfrm>
            <a:off x="5365115" y="980440"/>
            <a:ext cx="4221480" cy="5610225"/>
          </a:xfrm>
          <a:prstGeom prst="rect">
            <a:avLst/>
          </a:prstGeom>
          <a:solidFill>
            <a:schemeClr val="bg1"/>
          </a:solidFill>
          <a:ln cap="sq">
            <a:noFill/>
            <a:prstDash val="solid"/>
            <a:miter/>
          </a:ln>
          <a:effectLst>
            <a:outerShdw blurRad="762000" dist="254000" dir="5400000" algn="t" rotWithShape="0">
              <a:srgbClr val="000000">
                <a:alpha val="30000"/>
              </a:srgbClr>
            </a:outerShdw>
          </a:effectLst>
        </p:spPr>
        <p:txBody>
          <a:bodyPr vert="horz" wrap="square" lIns="251999" tIns="540000" rIns="180000" bIns="396000" rtlCol="0" anchor="t"/>
          <a:lstStyle/>
          <a:p>
            <a:pPr algn="ctr">
              <a:lnSpc>
                <a:spcPct val="130000"/>
              </a:lnSpc>
            </a:pPr>
            <a:endParaRPr kumimoji="1" lang="zh-CN" altLang="en-US"/>
          </a:p>
        </p:txBody>
      </p:sp>
      <p:sp>
        <p:nvSpPr>
          <p:cNvPr id="10" name="标题 1"/>
          <p:cNvSpPr txBox="1"/>
          <p:nvPr>
            <p:custDataLst>
              <p:tags r:id="rId5"/>
            </p:custDataLst>
          </p:nvPr>
        </p:nvSpPr>
        <p:spPr>
          <a:xfrm>
            <a:off x="5353050" y="981710"/>
            <a:ext cx="4234180" cy="147320"/>
          </a:xfrm>
          <a:prstGeom prst="rect">
            <a:avLst/>
          </a:prstGeom>
          <a:solidFill>
            <a:schemeClr val="accent1"/>
          </a:solidFill>
          <a:ln cap="sq">
            <a:noFill/>
            <a:prstDash val="solid"/>
            <a:miter/>
          </a:ln>
        </p:spPr>
        <p:txBody>
          <a:bodyPr vert="horz" wrap="square" lIns="251999" tIns="324000" rIns="180000" bIns="45720" rtlCol="0" anchor="t"/>
          <a:lstStyle/>
          <a:p>
            <a:pPr algn="l">
              <a:lnSpc>
                <a:spcPct val="130000"/>
              </a:lnSpc>
            </a:pPr>
            <a:endParaRPr kumimoji="1" lang="zh-CN" altLang="en-US"/>
          </a:p>
        </p:txBody>
      </p:sp>
      <p:sp>
        <p:nvSpPr>
          <p:cNvPr id="11" name="标题 1"/>
          <p:cNvSpPr txBox="1"/>
          <p:nvPr>
            <p:custDataLst>
              <p:tags r:id="rId6"/>
            </p:custDataLst>
          </p:nvPr>
        </p:nvSpPr>
        <p:spPr>
          <a:xfrm>
            <a:off x="5353685" y="5777865"/>
            <a:ext cx="4232910" cy="812800"/>
          </a:xfrm>
          <a:prstGeom prst="rect">
            <a:avLst/>
          </a:prstGeom>
          <a:solidFill>
            <a:schemeClr val="accent1"/>
          </a:solidFill>
          <a:ln cap="sq">
            <a:noFill/>
            <a:prstDash val="solid"/>
            <a:miter/>
          </a:ln>
        </p:spPr>
        <p:txBody>
          <a:bodyPr vert="horz" wrap="square" lIns="0" tIns="64008" rIns="0" bIns="45720" rtlCol="0" anchor="ctr"/>
          <a:lstStyle/>
          <a:p>
            <a:pPr algn="ctr">
              <a:lnSpc>
                <a:spcPct val="110000"/>
              </a:lnSpc>
            </a:pPr>
            <a:endParaRPr kumimoji="1" lang="zh-CN" altLang="en-US"/>
          </a:p>
        </p:txBody>
      </p:sp>
      <p:cxnSp>
        <p:nvCxnSpPr>
          <p:cNvPr id="12" name="标题 1"/>
          <p:cNvCxnSpPr/>
          <p:nvPr>
            <p:custDataLst>
              <p:tags r:id="rId7"/>
            </p:custDataLst>
          </p:nvPr>
        </p:nvCxnSpPr>
        <p:spPr>
          <a:xfrm>
            <a:off x="7175392" y="2425486"/>
            <a:ext cx="474220" cy="0"/>
          </a:xfrm>
          <a:prstGeom prst="line">
            <a:avLst/>
          </a:prstGeom>
          <a:noFill/>
          <a:ln w="25400" cap="sq">
            <a:solidFill>
              <a:schemeClr val="accent1"/>
            </a:solidFill>
            <a:miter/>
          </a:ln>
        </p:spPr>
      </p:cxnSp>
      <p:sp>
        <p:nvSpPr>
          <p:cNvPr id="15" name="标题 1"/>
          <p:cNvSpPr txBox="1"/>
          <p:nvPr>
            <p:custDataLst>
              <p:tags r:id="rId8"/>
            </p:custDataLst>
          </p:nvPr>
        </p:nvSpPr>
        <p:spPr>
          <a:xfrm>
            <a:off x="7030409" y="1091468"/>
            <a:ext cx="878487" cy="878487"/>
          </a:xfrm>
          <a:custGeom>
            <a:avLst/>
            <a:gdLst>
              <a:gd name="connsiteX0" fmla="*/ 438553 w 720000"/>
              <a:gd name="connsiteY0" fmla="*/ 189601 h 720000"/>
              <a:gd name="connsiteX1" fmla="*/ 373556 w 720000"/>
              <a:gd name="connsiteY1" fmla="*/ 216451 h 720000"/>
              <a:gd name="connsiteX2" fmla="*/ 232180 w 720000"/>
              <a:gd name="connsiteY2" fmla="*/ 357827 h 720000"/>
              <a:gd name="connsiteX3" fmla="*/ 191861 w 720000"/>
              <a:gd name="connsiteY3" fmla="*/ 528226 h 720000"/>
              <a:gd name="connsiteX4" fmla="*/ 362260 w 720000"/>
              <a:gd name="connsiteY4" fmla="*/ 487907 h 720000"/>
              <a:gd name="connsiteX5" fmla="*/ 503636 w 720000"/>
              <a:gd name="connsiteY5" fmla="*/ 346444 h 720000"/>
              <a:gd name="connsiteX6" fmla="*/ 503636 w 720000"/>
              <a:gd name="connsiteY6" fmla="*/ 216365 h 720000"/>
              <a:gd name="connsiteX7" fmla="*/ 438553 w 720000"/>
              <a:gd name="connsiteY7" fmla="*/ 189601 h 720000"/>
              <a:gd name="connsiteX8" fmla="*/ 438553 w 720000"/>
              <a:gd name="connsiteY8" fmla="*/ 141636 h 720000"/>
              <a:gd name="connsiteX9" fmla="*/ 537524 w 720000"/>
              <a:gd name="connsiteY9" fmla="*/ 182476 h 720000"/>
              <a:gd name="connsiteX10" fmla="*/ 537524 w 720000"/>
              <a:gd name="connsiteY10" fmla="*/ 380420 h 720000"/>
              <a:gd name="connsiteX11" fmla="*/ 396149 w 720000"/>
              <a:gd name="connsiteY11" fmla="*/ 521796 h 720000"/>
              <a:gd name="connsiteX12" fmla="*/ 141637 w 720000"/>
              <a:gd name="connsiteY12" fmla="*/ 578364 h 720000"/>
              <a:gd name="connsiteX13" fmla="*/ 198205 w 720000"/>
              <a:gd name="connsiteY13" fmla="*/ 323852 h 720000"/>
              <a:gd name="connsiteX14" fmla="*/ 339581 w 720000"/>
              <a:gd name="connsiteY14" fmla="*/ 182476 h 720000"/>
              <a:gd name="connsiteX15" fmla="*/ 438553 w 720000"/>
              <a:gd name="connsiteY15" fmla="*/ 141636 h 720000"/>
              <a:gd name="connsiteX16" fmla="*/ 120000 w 720000"/>
              <a:gd name="connsiteY16" fmla="*/ 47965 h 720000"/>
              <a:gd name="connsiteX17" fmla="*/ 47965 w 720000"/>
              <a:gd name="connsiteY17" fmla="*/ 120000 h 720000"/>
              <a:gd name="connsiteX18" fmla="*/ 47965 w 720000"/>
              <a:gd name="connsiteY18" fmla="*/ 600000 h 720000"/>
              <a:gd name="connsiteX19" fmla="*/ 120000 w 720000"/>
              <a:gd name="connsiteY19" fmla="*/ 672035 h 720000"/>
              <a:gd name="connsiteX20" fmla="*/ 600000 w 720000"/>
              <a:gd name="connsiteY20" fmla="*/ 672035 h 720000"/>
              <a:gd name="connsiteX21" fmla="*/ 672035 w 720000"/>
              <a:gd name="connsiteY21" fmla="*/ 600000 h 720000"/>
              <a:gd name="connsiteX22" fmla="*/ 672035 w 720000"/>
              <a:gd name="connsiteY22" fmla="*/ 120000 h 720000"/>
              <a:gd name="connsiteX23" fmla="*/ 600000 w 720000"/>
              <a:gd name="connsiteY23" fmla="*/ 47965 h 720000"/>
              <a:gd name="connsiteX24" fmla="*/ 120000 w 720000"/>
              <a:gd name="connsiteY24" fmla="*/ 0 h 720000"/>
              <a:gd name="connsiteX25" fmla="*/ 600000 w 720000"/>
              <a:gd name="connsiteY25" fmla="*/ 0 h 720000"/>
              <a:gd name="connsiteX26" fmla="*/ 720000 w 720000"/>
              <a:gd name="connsiteY26" fmla="*/ 120000 h 720000"/>
              <a:gd name="connsiteX27" fmla="*/ 720000 w 720000"/>
              <a:gd name="connsiteY27" fmla="*/ 600000 h 720000"/>
              <a:gd name="connsiteX28" fmla="*/ 600000 w 720000"/>
              <a:gd name="connsiteY28" fmla="*/ 720000 h 720000"/>
              <a:gd name="connsiteX29" fmla="*/ 120000 w 720000"/>
              <a:gd name="connsiteY29" fmla="*/ 720000 h 720000"/>
              <a:gd name="connsiteX30" fmla="*/ 0 w 720000"/>
              <a:gd name="connsiteY30" fmla="*/ 600000 h 720000"/>
              <a:gd name="connsiteX31" fmla="*/ 0 w 720000"/>
              <a:gd name="connsiteY31" fmla="*/ 120000 h 720000"/>
              <a:gd name="connsiteX32" fmla="*/ 120000 w 720000"/>
              <a:gd name="connsiteY32" fmla="*/ 0 h 720000"/>
            </a:gdLst>
            <a:ahLst/>
            <a:cxnLst/>
            <a:rect l="l" t="t" r="r" b="b"/>
            <a:pathLst>
              <a:path w="720000" h="720000">
                <a:moveTo>
                  <a:pt x="438553" y="189601"/>
                </a:moveTo>
                <a:cubicBezTo>
                  <a:pt x="413875" y="189601"/>
                  <a:pt x="390761" y="199073"/>
                  <a:pt x="373556" y="216451"/>
                </a:cubicBezTo>
                <a:lnTo>
                  <a:pt x="232180" y="357827"/>
                </a:lnTo>
                <a:cubicBezTo>
                  <a:pt x="212456" y="377465"/>
                  <a:pt x="197336" y="453584"/>
                  <a:pt x="191861" y="528226"/>
                </a:cubicBezTo>
                <a:cubicBezTo>
                  <a:pt x="266503" y="522665"/>
                  <a:pt x="342622" y="507545"/>
                  <a:pt x="362260" y="487907"/>
                </a:cubicBezTo>
                <a:lnTo>
                  <a:pt x="503636" y="346444"/>
                </a:lnTo>
                <a:cubicBezTo>
                  <a:pt x="539523" y="310557"/>
                  <a:pt x="539523" y="252252"/>
                  <a:pt x="503636" y="216365"/>
                </a:cubicBezTo>
                <a:cubicBezTo>
                  <a:pt x="486344" y="199073"/>
                  <a:pt x="463230" y="189601"/>
                  <a:pt x="438553" y="189601"/>
                </a:cubicBezTo>
                <a:close/>
                <a:moveTo>
                  <a:pt x="438553" y="141636"/>
                </a:moveTo>
                <a:cubicBezTo>
                  <a:pt x="474440" y="141636"/>
                  <a:pt x="510327" y="155191"/>
                  <a:pt x="537524" y="182476"/>
                </a:cubicBezTo>
                <a:cubicBezTo>
                  <a:pt x="592007" y="236872"/>
                  <a:pt x="592007" y="325938"/>
                  <a:pt x="537524" y="380420"/>
                </a:cubicBezTo>
                <a:lnTo>
                  <a:pt x="396149" y="521796"/>
                </a:lnTo>
                <a:cubicBezTo>
                  <a:pt x="341753" y="576278"/>
                  <a:pt x="141637" y="578364"/>
                  <a:pt x="141637" y="578364"/>
                </a:cubicBezTo>
                <a:cubicBezTo>
                  <a:pt x="141637" y="578364"/>
                  <a:pt x="143723" y="378334"/>
                  <a:pt x="198205" y="323852"/>
                </a:cubicBezTo>
                <a:lnTo>
                  <a:pt x="339581" y="182476"/>
                </a:lnTo>
                <a:cubicBezTo>
                  <a:pt x="366778" y="155278"/>
                  <a:pt x="402666" y="141636"/>
                  <a:pt x="438553" y="141636"/>
                </a:cubicBezTo>
                <a:close/>
                <a:moveTo>
                  <a:pt x="120000" y="47965"/>
                </a:moveTo>
                <a:cubicBezTo>
                  <a:pt x="80290" y="47965"/>
                  <a:pt x="47965" y="80290"/>
                  <a:pt x="47965" y="120000"/>
                </a:cubicBezTo>
                <a:lnTo>
                  <a:pt x="47965" y="600000"/>
                </a:lnTo>
                <a:cubicBezTo>
                  <a:pt x="47965" y="639711"/>
                  <a:pt x="80290" y="672035"/>
                  <a:pt x="120000" y="672035"/>
                </a:cubicBezTo>
                <a:lnTo>
                  <a:pt x="600000" y="672035"/>
                </a:lnTo>
                <a:cubicBezTo>
                  <a:pt x="639711" y="672035"/>
                  <a:pt x="672035" y="639711"/>
                  <a:pt x="672035" y="600000"/>
                </a:cubicBezTo>
                <a:lnTo>
                  <a:pt x="672035" y="120000"/>
                </a:lnTo>
                <a:cubicBezTo>
                  <a:pt x="672035" y="80290"/>
                  <a:pt x="639711" y="47965"/>
                  <a:pt x="600000" y="47965"/>
                </a:cubicBezTo>
                <a:close/>
                <a:moveTo>
                  <a:pt x="120000" y="0"/>
                </a:moveTo>
                <a:lnTo>
                  <a:pt x="600000" y="0"/>
                </a:lnTo>
                <a:cubicBezTo>
                  <a:pt x="666040" y="0"/>
                  <a:pt x="720000" y="54048"/>
                  <a:pt x="720000" y="120000"/>
                </a:cubicBezTo>
                <a:lnTo>
                  <a:pt x="720000" y="600000"/>
                </a:lnTo>
                <a:cubicBezTo>
                  <a:pt x="720000" y="666039"/>
                  <a:pt x="666040" y="720000"/>
                  <a:pt x="600000" y="720000"/>
                </a:cubicBezTo>
                <a:lnTo>
                  <a:pt x="120000" y="720000"/>
                </a:lnTo>
                <a:cubicBezTo>
                  <a:pt x="53961" y="720000"/>
                  <a:pt x="0" y="666039"/>
                  <a:pt x="0" y="600000"/>
                </a:cubicBezTo>
                <a:lnTo>
                  <a:pt x="0" y="120000"/>
                </a:lnTo>
                <a:cubicBezTo>
                  <a:pt x="0" y="53961"/>
                  <a:pt x="53961" y="0"/>
                  <a:pt x="120000" y="0"/>
                </a:cubicBezTo>
                <a:close/>
              </a:path>
            </a:pathLst>
          </a:custGeom>
          <a:solidFill>
            <a:schemeClr val="accent1"/>
          </a:solidFill>
          <a:ln cap="sq">
            <a:noFill/>
            <a:prstDash val="solid"/>
          </a:ln>
        </p:spPr>
        <p:txBody>
          <a:bodyPr vert="horz" wrap="square" lIns="91440" tIns="45720" rIns="91440" bIns="45720" rtlCol="0" anchor="t"/>
          <a:lstStyle/>
          <a:p>
            <a:pPr algn="l">
              <a:lnSpc>
                <a:spcPct val="110000"/>
              </a:lnSpc>
            </a:pPr>
            <a:endParaRPr kumimoji="1" lang="zh-CN" altLang="en-US"/>
          </a:p>
        </p:txBody>
      </p:sp>
      <p:cxnSp>
        <p:nvCxnSpPr>
          <p:cNvPr id="16" name="标题 1"/>
          <p:cNvCxnSpPr/>
          <p:nvPr>
            <p:custDataLst>
              <p:tags r:id="rId9"/>
            </p:custDataLst>
          </p:nvPr>
        </p:nvCxnSpPr>
        <p:spPr>
          <a:xfrm>
            <a:off x="2637768" y="2924937"/>
            <a:ext cx="474220" cy="0"/>
          </a:xfrm>
          <a:prstGeom prst="line">
            <a:avLst/>
          </a:prstGeom>
          <a:noFill/>
          <a:ln w="25400" cap="sq">
            <a:solidFill>
              <a:schemeClr val="tx1"/>
            </a:solidFill>
            <a:miter/>
          </a:ln>
        </p:spPr>
      </p:cxnSp>
      <p:sp>
        <p:nvSpPr>
          <p:cNvPr id="17" name="标题 1"/>
          <p:cNvSpPr txBox="1"/>
          <p:nvPr>
            <p:custDataLst>
              <p:tags r:id="rId10"/>
            </p:custDataLst>
          </p:nvPr>
        </p:nvSpPr>
        <p:spPr>
          <a:xfrm>
            <a:off x="2436269" y="1634358"/>
            <a:ext cx="878487" cy="812662"/>
          </a:xfrm>
          <a:custGeom>
            <a:avLst/>
            <a:gdLst>
              <a:gd name="connsiteX0" fmla="*/ 56258 w 778320"/>
              <a:gd name="connsiteY0" fmla="*/ 333700 h 720001"/>
              <a:gd name="connsiteX1" fmla="*/ 56258 w 778320"/>
              <a:gd name="connsiteY1" fmla="*/ 627457 h 720001"/>
              <a:gd name="connsiteX2" fmla="*/ 66946 w 778320"/>
              <a:gd name="connsiteY2" fmla="*/ 653054 h 720001"/>
              <a:gd name="connsiteX3" fmla="*/ 92544 w 778320"/>
              <a:gd name="connsiteY3" fmla="*/ 663743 h 720001"/>
              <a:gd name="connsiteX4" fmla="*/ 685683 w 778320"/>
              <a:gd name="connsiteY4" fmla="*/ 663743 h 720001"/>
              <a:gd name="connsiteX5" fmla="*/ 711281 w 778320"/>
              <a:gd name="connsiteY5" fmla="*/ 653054 h 720001"/>
              <a:gd name="connsiteX6" fmla="*/ 721969 w 778320"/>
              <a:gd name="connsiteY6" fmla="*/ 627457 h 720001"/>
              <a:gd name="connsiteX7" fmla="*/ 721969 w 778320"/>
              <a:gd name="connsiteY7" fmla="*/ 333700 h 720001"/>
              <a:gd name="connsiteX8" fmla="*/ 92544 w 778320"/>
              <a:gd name="connsiteY8" fmla="*/ 142049 h 720001"/>
              <a:gd name="connsiteX9" fmla="*/ 56258 w 778320"/>
              <a:gd name="connsiteY9" fmla="*/ 178336 h 720001"/>
              <a:gd name="connsiteX10" fmla="*/ 56258 w 778320"/>
              <a:gd name="connsiteY10" fmla="*/ 277443 h 720001"/>
              <a:gd name="connsiteX11" fmla="*/ 721969 w 778320"/>
              <a:gd name="connsiteY11" fmla="*/ 277443 h 720001"/>
              <a:gd name="connsiteX12" fmla="*/ 721969 w 778320"/>
              <a:gd name="connsiteY12" fmla="*/ 178336 h 720001"/>
              <a:gd name="connsiteX13" fmla="*/ 685683 w 778320"/>
              <a:gd name="connsiteY13" fmla="*/ 142049 h 720001"/>
              <a:gd name="connsiteX14" fmla="*/ 561355 w 778320"/>
              <a:gd name="connsiteY14" fmla="*/ 142049 h 720001"/>
              <a:gd name="connsiteX15" fmla="*/ 561355 w 778320"/>
              <a:gd name="connsiteY15" fmla="*/ 201026 h 720001"/>
              <a:gd name="connsiteX16" fmla="*/ 533226 w 778320"/>
              <a:gd name="connsiteY16" fmla="*/ 229249 h 720001"/>
              <a:gd name="connsiteX17" fmla="*/ 505097 w 778320"/>
              <a:gd name="connsiteY17" fmla="*/ 201120 h 720001"/>
              <a:gd name="connsiteX18" fmla="*/ 505097 w 778320"/>
              <a:gd name="connsiteY18" fmla="*/ 142049 h 720001"/>
              <a:gd name="connsiteX19" fmla="*/ 273129 w 778320"/>
              <a:gd name="connsiteY19" fmla="*/ 142049 h 720001"/>
              <a:gd name="connsiteX20" fmla="*/ 273129 w 778320"/>
              <a:gd name="connsiteY20" fmla="*/ 201026 h 720001"/>
              <a:gd name="connsiteX21" fmla="*/ 245001 w 778320"/>
              <a:gd name="connsiteY21" fmla="*/ 229249 h 720001"/>
              <a:gd name="connsiteX22" fmla="*/ 216872 w 778320"/>
              <a:gd name="connsiteY22" fmla="*/ 201120 h 720001"/>
              <a:gd name="connsiteX23" fmla="*/ 216872 w 778320"/>
              <a:gd name="connsiteY23" fmla="*/ 142049 h 720001"/>
              <a:gd name="connsiteX24" fmla="*/ 245001 w 778320"/>
              <a:gd name="connsiteY24" fmla="*/ 0 h 720001"/>
              <a:gd name="connsiteX25" fmla="*/ 273129 w 778320"/>
              <a:gd name="connsiteY25" fmla="*/ 28129 h 720001"/>
              <a:gd name="connsiteX26" fmla="*/ 273129 w 778320"/>
              <a:gd name="connsiteY26" fmla="*/ 85792 h 720001"/>
              <a:gd name="connsiteX27" fmla="*/ 505097 w 778320"/>
              <a:gd name="connsiteY27" fmla="*/ 85792 h 720001"/>
              <a:gd name="connsiteX28" fmla="*/ 505097 w 778320"/>
              <a:gd name="connsiteY28" fmla="*/ 28129 h 720001"/>
              <a:gd name="connsiteX29" fmla="*/ 533226 w 778320"/>
              <a:gd name="connsiteY29" fmla="*/ 0 h 720001"/>
              <a:gd name="connsiteX30" fmla="*/ 561355 w 778320"/>
              <a:gd name="connsiteY30" fmla="*/ 28129 h 720001"/>
              <a:gd name="connsiteX31" fmla="*/ 561355 w 778320"/>
              <a:gd name="connsiteY31" fmla="*/ 85792 h 720001"/>
              <a:gd name="connsiteX32" fmla="*/ 685683 w 778320"/>
              <a:gd name="connsiteY32" fmla="*/ 85792 h 720001"/>
              <a:gd name="connsiteX33" fmla="*/ 778320 w 778320"/>
              <a:gd name="connsiteY33" fmla="*/ 178336 h 720001"/>
              <a:gd name="connsiteX34" fmla="*/ 778320 w 778320"/>
              <a:gd name="connsiteY34" fmla="*/ 627457 h 720001"/>
              <a:gd name="connsiteX35" fmla="*/ 685777 w 778320"/>
              <a:gd name="connsiteY35" fmla="*/ 720001 h 720001"/>
              <a:gd name="connsiteX36" fmla="*/ 92544 w 778320"/>
              <a:gd name="connsiteY36" fmla="*/ 720001 h 720001"/>
              <a:gd name="connsiteX37" fmla="*/ 0 w 778320"/>
              <a:gd name="connsiteY37" fmla="*/ 627457 h 720001"/>
              <a:gd name="connsiteX38" fmla="*/ 0 w 778320"/>
              <a:gd name="connsiteY38" fmla="*/ 333700 h 720001"/>
              <a:gd name="connsiteX39" fmla="*/ 0 w 778320"/>
              <a:gd name="connsiteY39" fmla="*/ 277443 h 720001"/>
              <a:gd name="connsiteX40" fmla="*/ 0 w 778320"/>
              <a:gd name="connsiteY40" fmla="*/ 178336 h 720001"/>
              <a:gd name="connsiteX41" fmla="*/ 92544 w 778320"/>
              <a:gd name="connsiteY41" fmla="*/ 85792 h 720001"/>
              <a:gd name="connsiteX42" fmla="*/ 216872 w 778320"/>
              <a:gd name="connsiteY42" fmla="*/ 85792 h 720001"/>
              <a:gd name="connsiteX43" fmla="*/ 216872 w 778320"/>
              <a:gd name="connsiteY43" fmla="*/ 28129 h 720001"/>
              <a:gd name="connsiteX44" fmla="*/ 245001 w 778320"/>
              <a:gd name="connsiteY44" fmla="*/ 0 h 720001"/>
            </a:gdLst>
            <a:ahLst/>
            <a:cxnLst/>
            <a:rect l="l" t="t" r="r" b="b"/>
            <a:pathLst>
              <a:path w="778320" h="720001">
                <a:moveTo>
                  <a:pt x="56258" y="333700"/>
                </a:moveTo>
                <a:lnTo>
                  <a:pt x="56258" y="627457"/>
                </a:lnTo>
                <a:cubicBezTo>
                  <a:pt x="56258" y="637115"/>
                  <a:pt x="60008" y="646116"/>
                  <a:pt x="66946" y="653054"/>
                </a:cubicBezTo>
                <a:cubicBezTo>
                  <a:pt x="73885" y="659899"/>
                  <a:pt x="82980" y="663743"/>
                  <a:pt x="92544" y="663743"/>
                </a:cubicBezTo>
                <a:lnTo>
                  <a:pt x="685683" y="663743"/>
                </a:lnTo>
                <a:cubicBezTo>
                  <a:pt x="695341" y="663743"/>
                  <a:pt x="704342" y="659993"/>
                  <a:pt x="711281" y="653054"/>
                </a:cubicBezTo>
                <a:cubicBezTo>
                  <a:pt x="718125" y="646116"/>
                  <a:pt x="721969" y="637021"/>
                  <a:pt x="721969" y="627457"/>
                </a:cubicBezTo>
                <a:lnTo>
                  <a:pt x="721969" y="333700"/>
                </a:lnTo>
                <a:close/>
                <a:moveTo>
                  <a:pt x="92544" y="142049"/>
                </a:moveTo>
                <a:cubicBezTo>
                  <a:pt x="72478" y="142049"/>
                  <a:pt x="56258" y="158364"/>
                  <a:pt x="56258" y="178336"/>
                </a:cubicBezTo>
                <a:lnTo>
                  <a:pt x="56258" y="277443"/>
                </a:lnTo>
                <a:lnTo>
                  <a:pt x="721969" y="277443"/>
                </a:lnTo>
                <a:lnTo>
                  <a:pt x="721969" y="178336"/>
                </a:lnTo>
                <a:cubicBezTo>
                  <a:pt x="721969" y="158270"/>
                  <a:pt x="705655" y="142049"/>
                  <a:pt x="685683" y="142049"/>
                </a:cubicBezTo>
                <a:lnTo>
                  <a:pt x="561355" y="142049"/>
                </a:lnTo>
                <a:lnTo>
                  <a:pt x="561355" y="201026"/>
                </a:lnTo>
                <a:cubicBezTo>
                  <a:pt x="561355" y="216591"/>
                  <a:pt x="548790" y="229249"/>
                  <a:pt x="533226" y="229249"/>
                </a:cubicBezTo>
                <a:cubicBezTo>
                  <a:pt x="517661" y="229249"/>
                  <a:pt x="505097" y="216685"/>
                  <a:pt x="505097" y="201120"/>
                </a:cubicBezTo>
                <a:lnTo>
                  <a:pt x="505097" y="142049"/>
                </a:lnTo>
                <a:lnTo>
                  <a:pt x="273129" y="142049"/>
                </a:lnTo>
                <a:lnTo>
                  <a:pt x="273129" y="201026"/>
                </a:lnTo>
                <a:cubicBezTo>
                  <a:pt x="273129" y="216591"/>
                  <a:pt x="260565" y="229249"/>
                  <a:pt x="245001" y="229249"/>
                </a:cubicBezTo>
                <a:cubicBezTo>
                  <a:pt x="229436" y="229249"/>
                  <a:pt x="216872" y="216685"/>
                  <a:pt x="216872" y="201120"/>
                </a:cubicBezTo>
                <a:lnTo>
                  <a:pt x="216872" y="142049"/>
                </a:lnTo>
                <a:close/>
                <a:moveTo>
                  <a:pt x="245001" y="0"/>
                </a:moveTo>
                <a:cubicBezTo>
                  <a:pt x="260565" y="0"/>
                  <a:pt x="273129" y="12564"/>
                  <a:pt x="273129" y="28129"/>
                </a:cubicBezTo>
                <a:lnTo>
                  <a:pt x="273129" y="85792"/>
                </a:lnTo>
                <a:lnTo>
                  <a:pt x="505097" y="85792"/>
                </a:lnTo>
                <a:lnTo>
                  <a:pt x="505097" y="28129"/>
                </a:lnTo>
                <a:cubicBezTo>
                  <a:pt x="505097" y="12564"/>
                  <a:pt x="517661" y="0"/>
                  <a:pt x="533226" y="0"/>
                </a:cubicBezTo>
                <a:cubicBezTo>
                  <a:pt x="548790" y="0"/>
                  <a:pt x="561355" y="12564"/>
                  <a:pt x="561355" y="28129"/>
                </a:cubicBezTo>
                <a:lnTo>
                  <a:pt x="561355" y="85792"/>
                </a:lnTo>
                <a:lnTo>
                  <a:pt x="685683" y="85792"/>
                </a:lnTo>
                <a:cubicBezTo>
                  <a:pt x="736784" y="85792"/>
                  <a:pt x="778227" y="127235"/>
                  <a:pt x="778320" y="178336"/>
                </a:cubicBezTo>
                <a:lnTo>
                  <a:pt x="778320" y="627457"/>
                </a:lnTo>
                <a:cubicBezTo>
                  <a:pt x="778320" y="678370"/>
                  <a:pt x="736690" y="720001"/>
                  <a:pt x="685777" y="720001"/>
                </a:cubicBezTo>
                <a:lnTo>
                  <a:pt x="92544" y="720001"/>
                </a:lnTo>
                <a:cubicBezTo>
                  <a:pt x="41631" y="720001"/>
                  <a:pt x="0" y="678370"/>
                  <a:pt x="0" y="627457"/>
                </a:cubicBezTo>
                <a:lnTo>
                  <a:pt x="0" y="333700"/>
                </a:lnTo>
                <a:lnTo>
                  <a:pt x="0" y="277443"/>
                </a:lnTo>
                <a:lnTo>
                  <a:pt x="0" y="178336"/>
                </a:lnTo>
                <a:cubicBezTo>
                  <a:pt x="0" y="127235"/>
                  <a:pt x="41443" y="85792"/>
                  <a:pt x="92544" y="85792"/>
                </a:cubicBezTo>
                <a:lnTo>
                  <a:pt x="216872" y="85792"/>
                </a:lnTo>
                <a:lnTo>
                  <a:pt x="216872" y="28129"/>
                </a:lnTo>
                <a:cubicBezTo>
                  <a:pt x="216872" y="12564"/>
                  <a:pt x="229436" y="0"/>
                  <a:pt x="245001" y="0"/>
                </a:cubicBezTo>
                <a:close/>
              </a:path>
            </a:pathLst>
          </a:custGeom>
          <a:solidFill>
            <a:schemeClr val="tx1"/>
          </a:solidFill>
          <a:ln cap="sq">
            <a:noFill/>
            <a:prstDash val="solid"/>
          </a:ln>
        </p:spPr>
        <p:txBody>
          <a:bodyPr vert="horz" wrap="square" lIns="91440" tIns="45720" rIns="91440" bIns="45720" rtlCol="0" anchor="t"/>
          <a:lstStyle/>
          <a:p>
            <a:pPr algn="l">
              <a:lnSpc>
                <a:spcPct val="110000"/>
              </a:lnSpc>
            </a:pPr>
            <a:endParaRPr kumimoji="1" lang="zh-CN" altLang="en-US"/>
          </a:p>
        </p:txBody>
      </p:sp>
      <p:sp>
        <p:nvSpPr>
          <p:cNvPr id="18" name="标题 1"/>
          <p:cNvSpPr txBox="1"/>
          <p:nvPr>
            <p:custDataLst>
              <p:tags r:id="rId11"/>
            </p:custDataLst>
          </p:nvPr>
        </p:nvSpPr>
        <p:spPr>
          <a:xfrm>
            <a:off x="1416312" y="2365468"/>
            <a:ext cx="2919261" cy="512804"/>
          </a:xfrm>
          <a:prstGeom prst="rect">
            <a:avLst/>
          </a:prstGeom>
          <a:noFill/>
          <a:ln>
            <a:noFill/>
          </a:ln>
        </p:spPr>
        <p:txBody>
          <a:bodyPr vert="horz" wrap="square" lIns="0" tIns="0" rIns="0" bIns="0" rtlCol="0" anchor="ctr"/>
          <a:lstStyle/>
          <a:p>
            <a:pPr algn="ctr">
              <a:lnSpc>
                <a:spcPct val="130000"/>
              </a:lnSpc>
            </a:pPr>
            <a:r>
              <a:rPr kumimoji="1" lang="en-US" altLang="zh-CN" sz="24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概念与特点</a:t>
            </a:r>
            <a:endParaRPr kumimoji="1" lang="en-US" altLang="zh-CN" sz="24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endParaRPr>
          </a:p>
        </p:txBody>
      </p:sp>
      <p:sp>
        <p:nvSpPr>
          <p:cNvPr id="19" name="标题 1"/>
          <p:cNvSpPr txBox="1"/>
          <p:nvPr>
            <p:custDataLst>
              <p:tags r:id="rId12"/>
            </p:custDataLst>
          </p:nvPr>
        </p:nvSpPr>
        <p:spPr>
          <a:xfrm>
            <a:off x="622935" y="2831465"/>
            <a:ext cx="4244975" cy="3011170"/>
          </a:xfrm>
          <a:prstGeom prst="rect">
            <a:avLst/>
          </a:prstGeom>
          <a:noFill/>
          <a:ln>
            <a:noFill/>
          </a:ln>
        </p:spPr>
        <p:txBody>
          <a:bodyPr vert="horz" wrap="square" lIns="0" tIns="0" rIns="0" bIns="0" rtlCol="0" anchor="t"/>
          <a:lstStyle/>
          <a:p>
            <a:pPr indent="508000" algn="l" fontAlgn="auto">
              <a:lnSpc>
                <a:spcPct val="150000"/>
              </a:lnSpc>
              <a:extLst>
                <a:ext uri="{35155182-B16C-46BC-9424-99874614C6A1}">
                  <wpsdc:indentchars xmlns:wpsdc="http://www.wps.cn/officeDocument/2017/drawingmlCustomData" val="200" checksum="282533468"/>
                </a:ext>
              </a:extLst>
            </a:pPr>
            <a:r>
              <a:rPr kumimoji="1" lang="en-US" altLang="zh-CN" sz="2000">
                <a:ln w="12700">
                  <a:noFill/>
                </a:ln>
                <a:solidFill>
                  <a:srgbClr val="262626">
                    <a:alpha val="100000"/>
                  </a:srgbClr>
                </a:solidFill>
                <a:latin typeface="Source Han Sans" panose="020B0400000000000000" charset="-122"/>
                <a:ea typeface="Source Han Sans" panose="020B0400000000000000" charset="-122"/>
                <a:cs typeface="Source Han Sans" panose="020B0400000000000000" charset="-122"/>
              </a:rPr>
              <a:t>混合引用是指在一个单元格地址中，行号或列标被锁定，而另一个保持相对变化。
          例如，A$1表示列标相对变化，行号固定；$A1表示行号相对变化，列标固定，适用于需要在填充时锁定行或列的场景。</a:t>
            </a:r>
            <a:endParaRPr kumimoji="1" lang="en-US" altLang="zh-CN" sz="2000">
              <a:ln w="12700">
                <a:noFill/>
              </a:ln>
              <a:solidFill>
                <a:srgbClr val="262626">
                  <a:alpha val="100000"/>
                </a:srgbClr>
              </a:solidFill>
              <a:latin typeface="Source Han Sans" panose="020B0400000000000000" charset="-122"/>
              <a:ea typeface="Source Han Sans" panose="020B0400000000000000" charset="-122"/>
              <a:cs typeface="Source Han Sans" panose="020B0400000000000000" charset="-122"/>
            </a:endParaRPr>
          </a:p>
        </p:txBody>
      </p:sp>
      <p:sp>
        <p:nvSpPr>
          <p:cNvPr id="20" name="标题 1"/>
          <p:cNvSpPr txBox="1"/>
          <p:nvPr>
            <p:custDataLst>
              <p:tags r:id="rId13"/>
            </p:custDataLst>
          </p:nvPr>
        </p:nvSpPr>
        <p:spPr>
          <a:xfrm>
            <a:off x="5504180" y="2446020"/>
            <a:ext cx="4024630" cy="3281045"/>
          </a:xfrm>
          <a:prstGeom prst="rect">
            <a:avLst/>
          </a:prstGeom>
          <a:noFill/>
          <a:ln>
            <a:noFill/>
          </a:ln>
        </p:spPr>
        <p:txBody>
          <a:bodyPr vert="horz" wrap="square" lIns="0" tIns="0" rIns="0" bIns="0" rtlCol="0" anchor="t"/>
          <a:lstStyle/>
          <a:p>
            <a:pPr indent="508000" algn="l" fontAlgn="auto">
              <a:lnSpc>
                <a:spcPct val="150000"/>
              </a:lnSpc>
              <a:extLst>
                <a:ext uri="{35155182-B16C-46BC-9424-99874614C6A1}">
                  <wpsdc:indentchars xmlns:wpsdc="http://www.wps.cn/officeDocument/2017/drawingmlCustomData" val="200" checksum="282533468"/>
                </a:ext>
              </a:extLst>
            </a:pPr>
            <a:r>
              <a:rPr kumimoji="1" lang="en-US" altLang="zh-CN" sz="2000">
                <a:ln w="12700">
                  <a:noFill/>
                </a:ln>
                <a:solidFill>
                  <a:srgbClr val="262626">
                    <a:alpha val="100000"/>
                  </a:srgbClr>
                </a:solidFill>
                <a:latin typeface="Source Han Sans" panose="020B0400000000000000" charset="-122"/>
                <a:ea typeface="Source Han Sans" panose="020B0400000000000000" charset="-122"/>
                <a:cs typeface="Source Han Sans" panose="020B0400000000000000" charset="-122"/>
              </a:rPr>
              <a:t>在制作九九乘法表、动态对比表等需要部分固定、部分变化的场景中，混合引用可以灵活实现需求。
         例如，在制作九九乘法表时，使用混合引用公式=$A2*B$1，可以实现横向填充列变、行不变，纵向填充行变、列不变的效果。</a:t>
            </a:r>
            <a:endParaRPr kumimoji="1" lang="en-US" altLang="zh-CN" sz="2000">
              <a:ln w="12700">
                <a:noFill/>
              </a:ln>
              <a:solidFill>
                <a:srgbClr val="262626">
                  <a:alpha val="100000"/>
                </a:srgbClr>
              </a:solidFill>
              <a:latin typeface="Source Han Sans" panose="020B0400000000000000" charset="-122"/>
              <a:ea typeface="Source Han Sans" panose="020B0400000000000000" charset="-122"/>
              <a:cs typeface="Source Han Sans" panose="020B0400000000000000" charset="-122"/>
            </a:endParaRPr>
          </a:p>
        </p:txBody>
      </p:sp>
      <p:sp>
        <p:nvSpPr>
          <p:cNvPr id="21" name="标题 1"/>
          <p:cNvSpPr txBox="1"/>
          <p:nvPr>
            <p:custDataLst>
              <p:tags r:id="rId14"/>
            </p:custDataLst>
          </p:nvPr>
        </p:nvSpPr>
        <p:spPr>
          <a:xfrm>
            <a:off x="6001765" y="1920703"/>
            <a:ext cx="2919261" cy="512804"/>
          </a:xfrm>
          <a:prstGeom prst="rect">
            <a:avLst/>
          </a:prstGeom>
          <a:noFill/>
          <a:ln>
            <a:noFill/>
          </a:ln>
        </p:spPr>
        <p:txBody>
          <a:bodyPr vert="horz" wrap="square" lIns="0" tIns="0" rIns="0" bIns="0" rtlCol="0" anchor="ctr"/>
          <a:lstStyle/>
          <a:p>
            <a:pPr algn="ctr">
              <a:lnSpc>
                <a:spcPct val="130000"/>
              </a:lnSpc>
            </a:pPr>
            <a:r>
              <a:rPr kumimoji="1" lang="en-US" altLang="zh-CN" sz="24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应用场景</a:t>
            </a:r>
            <a:endParaRPr kumimoji="1" lang="en-US" altLang="zh-CN" sz="24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endParaRPr>
          </a:p>
        </p:txBody>
      </p:sp>
      <p:sp>
        <p:nvSpPr>
          <p:cNvPr id="24" name="标题 1"/>
          <p:cNvSpPr txBox="1"/>
          <p:nvPr/>
        </p:nvSpPr>
        <p:spPr>
          <a:xfrm>
            <a:off x="130630" y="145525"/>
            <a:ext cx="8790534" cy="645458"/>
          </a:xfrm>
          <a:prstGeom prst="rect">
            <a:avLst/>
          </a:prstGeom>
          <a:solidFill>
            <a:schemeClr val="accent1"/>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25" name="标题 1"/>
          <p:cNvSpPr txBox="1"/>
          <p:nvPr/>
        </p:nvSpPr>
        <p:spPr>
          <a:xfrm>
            <a:off x="691137" y="252254"/>
            <a:ext cx="7907297" cy="432000"/>
          </a:xfrm>
          <a:prstGeom prst="rect">
            <a:avLst/>
          </a:prstGeom>
          <a:noFill/>
          <a:ln cap="sq">
            <a:noFill/>
          </a:ln>
        </p:spPr>
        <p:txBody>
          <a:bodyPr vert="horz" wrap="square" lIns="0" tIns="0" rIns="0" bIns="0" rtlCol="0" anchor="ctr"/>
          <a:lstStyle/>
          <a:p>
            <a:pPr algn="l">
              <a:lnSpc>
                <a:spcPct val="110000"/>
              </a:lnSpc>
            </a:pPr>
            <a:r>
              <a:rPr kumimoji="1" lang="en-US" altLang="zh-CN" sz="2800">
                <a:ln w="12700">
                  <a:noFill/>
                </a:ln>
                <a:solidFill>
                  <a:srgbClr val="FFFFFF">
                    <a:alpha val="100000"/>
                  </a:srgbClr>
                </a:solidFill>
                <a:latin typeface="Source Han Sans CN Bold" panose="020B0800000000000000" charset="-122"/>
                <a:ea typeface="Source Han Sans CN Bold" panose="020B0800000000000000" charset="-122"/>
                <a:cs typeface="Source Han Sans CN Bold" panose="020B0800000000000000" charset="-122"/>
              </a:rPr>
              <a:t>混合引用</a:t>
            </a:r>
            <a:endParaRPr kumimoji="1" lang="zh-CN" altLang="en-US"/>
          </a:p>
        </p:txBody>
      </p:sp>
      <p:sp>
        <p:nvSpPr>
          <p:cNvPr id="26" name="标题 1"/>
          <p:cNvSpPr txBox="1"/>
          <p:nvPr/>
        </p:nvSpPr>
        <p:spPr>
          <a:xfrm>
            <a:off x="0" y="0"/>
            <a:ext cx="859667" cy="859667"/>
          </a:xfrm>
          <a:prstGeom prst="diagStripe">
            <a:avLst>
              <a:gd name="adj" fmla="val 54000"/>
            </a:avLst>
          </a:prstGeom>
          <a:solidFill>
            <a:schemeClr val="accent1">
              <a:lumMod val="75000"/>
            </a:schemeClr>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27" name="标题 1"/>
          <p:cNvSpPr txBox="1"/>
          <p:nvPr/>
        </p:nvSpPr>
        <p:spPr>
          <a:xfrm flipH="1">
            <a:off x="8974952" y="145525"/>
            <a:ext cx="138312" cy="645458"/>
          </a:xfrm>
          <a:prstGeom prst="rect">
            <a:avLst/>
          </a:prstGeom>
          <a:solidFill>
            <a:schemeClr val="accent1">
              <a:lumMod val="60000"/>
              <a:lumOff val="40000"/>
            </a:schemeClr>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28" name="标题 1"/>
          <p:cNvSpPr txBox="1"/>
          <p:nvPr/>
        </p:nvSpPr>
        <p:spPr>
          <a:xfrm flipH="1">
            <a:off x="9167052" y="145525"/>
            <a:ext cx="138312" cy="645458"/>
          </a:xfrm>
          <a:prstGeom prst="rect">
            <a:avLst/>
          </a:prstGeom>
          <a:solidFill>
            <a:schemeClr val="accent1">
              <a:lumMod val="40000"/>
              <a:lumOff val="60000"/>
            </a:schemeClr>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29" name="标题 1"/>
          <p:cNvSpPr txBox="1"/>
          <p:nvPr/>
        </p:nvSpPr>
        <p:spPr>
          <a:xfrm flipH="1">
            <a:off x="9359153" y="145525"/>
            <a:ext cx="138312" cy="645458"/>
          </a:xfrm>
          <a:prstGeom prst="rect">
            <a:avLst/>
          </a:prstGeom>
          <a:solidFill>
            <a:schemeClr val="accent1">
              <a:lumMod val="20000"/>
              <a:lumOff val="80000"/>
            </a:schemeClr>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tags/tag1.xml><?xml version="1.0" encoding="utf-8"?>
<p:tagLst xmlns:p="http://schemas.openxmlformats.org/presentationml/2006/main">
  <p:tag name="KSO_WM_DIAGRAM_VIRTUALLY_FRAME" val="{&quot;height&quot;:379.56984251968504,&quot;left&quot;:457.12307086614175,&quot;top&quot;:115.87102362204723,&quot;width&quot;:448.7803149606299}"/>
</p:tagLst>
</file>

<file path=ppt/tags/tag10.xml><?xml version="1.0" encoding="utf-8"?>
<p:tagLst xmlns:p="http://schemas.openxmlformats.org/presentationml/2006/main">
  <p:tag name="KSO_WM_DIAGRAM_VIRTUALLY_FRAME" val="{&quot;height&quot;:379.56984251968504,&quot;left&quot;:457.12307086614175,&quot;top&quot;:115.87102362204723,&quot;width&quot;:448.7803149606299}"/>
</p:tagLst>
</file>

<file path=ppt/tags/tag100.xml><?xml version="1.0" encoding="utf-8"?>
<p:tagLst xmlns:p="http://schemas.openxmlformats.org/presentationml/2006/main">
  <p:tag name="KSO_WM_DIAGRAM_VIRTUALLY_FRAME" val="{&quot;height&quot;:387.9070866141732,&quot;left&quot;:87.20086614173229,&quot;top&quot;:103.09291338582678,&quot;width&quot;:777.435748031496}"/>
</p:tagLst>
</file>

<file path=ppt/tags/tag101.xml><?xml version="1.0" encoding="utf-8"?>
<p:tagLst xmlns:p="http://schemas.openxmlformats.org/presentationml/2006/main">
  <p:tag name="KSO_WM_DIAGRAM_VIRTUALLY_FRAME" val="{&quot;height&quot;:387.9070866141732,&quot;left&quot;:87.20086614173229,&quot;top&quot;:103.09291338582678,&quot;width&quot;:777.435748031496}"/>
</p:tagLst>
</file>

<file path=ppt/tags/tag102.xml><?xml version="1.0" encoding="utf-8"?>
<p:tagLst xmlns:p="http://schemas.openxmlformats.org/presentationml/2006/main">
  <p:tag name="KSO_WM_DIAGRAM_VIRTUALLY_FRAME" val="{&quot;height&quot;:387.9070866141732,&quot;left&quot;:87.20086614173229,&quot;top&quot;:103.09291338582678,&quot;width&quot;:777.435748031496}"/>
</p:tagLst>
</file>

<file path=ppt/tags/tag103.xml><?xml version="1.0" encoding="utf-8"?>
<p:tagLst xmlns:p="http://schemas.openxmlformats.org/presentationml/2006/main">
  <p:tag name="KSO_WM_DIAGRAM_VIRTUALLY_FRAME" val="{&quot;height&quot;:387.9070866141732,&quot;left&quot;:87.20086614173229,&quot;top&quot;:103.09291338582678,&quot;width&quot;:777.435748031496}"/>
</p:tagLst>
</file>

<file path=ppt/tags/tag104.xml><?xml version="1.0" encoding="utf-8"?>
<p:tagLst xmlns:p="http://schemas.openxmlformats.org/presentationml/2006/main">
  <p:tag name="KSO_WM_DIAGRAM_VIRTUALLY_FRAME" val="{&quot;height&quot;:387.9070866141732,&quot;left&quot;:87.20086614173229,&quot;top&quot;:103.09291338582678,&quot;width&quot;:777.435748031496}"/>
</p:tagLst>
</file>

<file path=ppt/tags/tag105.xml><?xml version="1.0" encoding="utf-8"?>
<p:tagLst xmlns:p="http://schemas.openxmlformats.org/presentationml/2006/main">
  <p:tag name="KSO_WM_DIAGRAM_VIRTUALLY_FRAME" val="{&quot;height&quot;:387.9070866141732,&quot;left&quot;:87.20086614173229,&quot;top&quot;:103.09291338582678,&quot;width&quot;:777.435748031496}"/>
</p:tagLst>
</file>

<file path=ppt/tags/tag106.xml><?xml version="1.0" encoding="utf-8"?>
<p:tagLst xmlns:p="http://schemas.openxmlformats.org/presentationml/2006/main">
  <p:tag name="KSO_WM_DIAGRAM_VIRTUALLY_FRAME" val="{&quot;height&quot;:387.9070866141732,&quot;left&quot;:87.20086614173229,&quot;top&quot;:103.09291338582678,&quot;width&quot;:777.435748031496}"/>
</p:tagLst>
</file>

<file path=ppt/tags/tag107.xml><?xml version="1.0" encoding="utf-8"?>
<p:tagLst xmlns:p="http://schemas.openxmlformats.org/presentationml/2006/main">
  <p:tag name="KSO_WM_DIAGRAM_VIRTUALLY_FRAME" val="{&quot;height&quot;:387.9070866141732,&quot;left&quot;:87.20086614173229,&quot;top&quot;:103.09291338582678,&quot;width&quot;:777.435748031496}"/>
</p:tagLst>
</file>

<file path=ppt/tags/tag108.xml><?xml version="1.0" encoding="utf-8"?>
<p:tagLst xmlns:p="http://schemas.openxmlformats.org/presentationml/2006/main">
  <p:tag name="KSO_WM_DIAGRAM_VIRTUALLY_FRAME" val="{&quot;height&quot;:387.9070866141732,&quot;left&quot;:87.20086614173229,&quot;top&quot;:103.09291338582678,&quot;width&quot;:777.435748031496}"/>
</p:tagLst>
</file>

<file path=ppt/tags/tag109.xml><?xml version="1.0" encoding="utf-8"?>
<p:tagLst xmlns:p="http://schemas.openxmlformats.org/presentationml/2006/main">
  <p:tag name="KSO_WM_DIAGRAM_VIRTUALLY_FRAME" val="{&quot;height&quot;:387.9070866141732,&quot;left&quot;:87.20086614173229,&quot;top&quot;:103.09291338582678,&quot;width&quot;:777.435748031496}"/>
</p:tagLst>
</file>

<file path=ppt/tags/tag11.xml><?xml version="1.0" encoding="utf-8"?>
<p:tagLst xmlns:p="http://schemas.openxmlformats.org/presentationml/2006/main">
  <p:tag name="KSO_WM_DIAGRAM_VIRTUALLY_FRAME" val="{&quot;height&quot;:379.56984251968504,&quot;left&quot;:457.12307086614175,&quot;top&quot;:115.87102362204723,&quot;width&quot;:448.7803149606299}"/>
</p:tagLst>
</file>

<file path=ppt/tags/tag110.xml><?xml version="1.0" encoding="utf-8"?>
<p:tagLst xmlns:p="http://schemas.openxmlformats.org/presentationml/2006/main">
  <p:tag name="KSO_WM_DIAGRAM_VIRTUALLY_FRAME" val="{&quot;height&quot;:387.9070866141732,&quot;left&quot;:87.20086614173229,&quot;top&quot;:103.09291338582678,&quot;width&quot;:777.435748031496}"/>
</p:tagLst>
</file>

<file path=ppt/tags/tag111.xml><?xml version="1.0" encoding="utf-8"?>
<p:tagLst xmlns:p="http://schemas.openxmlformats.org/presentationml/2006/main">
  <p:tag name="KSO_WM_DIAGRAM_VIRTUALLY_FRAME" val="{&quot;height&quot;:387.9070866141732,&quot;left&quot;:87.20086614173229,&quot;top&quot;:103.09291338582678,&quot;width&quot;:777.435748031496}"/>
</p:tagLst>
</file>

<file path=ppt/tags/tag112.xml><?xml version="1.0" encoding="utf-8"?>
<p:tagLst xmlns:p="http://schemas.openxmlformats.org/presentationml/2006/main">
  <p:tag name="KSO_WM_DIAGRAM_VIRTUALLY_FRAME" val="{&quot;height&quot;:387.9070866141732,&quot;left&quot;:87.20086614173229,&quot;top&quot;:103.09291338582678,&quot;width&quot;:777.435748031496}"/>
</p:tagLst>
</file>

<file path=ppt/tags/tag113.xml><?xml version="1.0" encoding="utf-8"?>
<p:tagLst xmlns:p="http://schemas.openxmlformats.org/presentationml/2006/main">
  <p:tag name="KSO_WM_DIAGRAM_VIRTUALLY_FRAME" val="{&quot;height&quot;:387.9070866141732,&quot;left&quot;:87.20086614173229,&quot;top&quot;:103.09291338582678,&quot;width&quot;:777.435748031496}"/>
</p:tagLst>
</file>

<file path=ppt/tags/tag12.xml><?xml version="1.0" encoding="utf-8"?>
<p:tagLst xmlns:p="http://schemas.openxmlformats.org/presentationml/2006/main">
  <p:tag name="KSO_WM_DIAGRAM_VIRTUALLY_FRAME" val="{&quot;height&quot;:379.56984251968504,&quot;left&quot;:457.12307086614175,&quot;top&quot;:115.87102362204723,&quot;width&quot;:448.7803149606299}"/>
</p:tagLst>
</file>

<file path=ppt/tags/tag13.xml><?xml version="1.0" encoding="utf-8"?>
<p:tagLst xmlns:p="http://schemas.openxmlformats.org/presentationml/2006/main">
  <p:tag name="KSO_WM_DIAGRAM_VIRTUALLY_FRAME" val="{&quot;height&quot;:362.0406299212598,&quot;left&quot;:112.26755905511811,&quot;top&quot;:113.95015748031497,&quot;width&quot;:800.703779527559}"/>
</p:tagLst>
</file>

<file path=ppt/tags/tag14.xml><?xml version="1.0" encoding="utf-8"?>
<p:tagLst xmlns:p="http://schemas.openxmlformats.org/presentationml/2006/main">
  <p:tag name="KSO_WM_DIAGRAM_VIRTUALLY_FRAME" val="{&quot;height&quot;:362.0406299212598,&quot;left&quot;:112.26755905511811,&quot;top&quot;:113.95015748031497,&quot;width&quot;:800.703779527559}"/>
</p:tagLst>
</file>

<file path=ppt/tags/tag15.xml><?xml version="1.0" encoding="utf-8"?>
<p:tagLst xmlns:p="http://schemas.openxmlformats.org/presentationml/2006/main">
  <p:tag name="KSO_WM_DIAGRAM_VIRTUALLY_FRAME" val="{&quot;height&quot;:362.0406299212598,&quot;left&quot;:112.26755905511811,&quot;top&quot;:113.95015748031497,&quot;width&quot;:800.703779527559}"/>
</p:tagLst>
</file>

<file path=ppt/tags/tag16.xml><?xml version="1.0" encoding="utf-8"?>
<p:tagLst xmlns:p="http://schemas.openxmlformats.org/presentationml/2006/main">
  <p:tag name="KSO_WM_DIAGRAM_VIRTUALLY_FRAME" val="{&quot;height&quot;:362.0406299212598,&quot;left&quot;:112.26755905511811,&quot;top&quot;:113.95015748031497,&quot;width&quot;:800.703779527559}"/>
</p:tagLst>
</file>

<file path=ppt/tags/tag17.xml><?xml version="1.0" encoding="utf-8"?>
<p:tagLst xmlns:p="http://schemas.openxmlformats.org/presentationml/2006/main">
  <p:tag name="KSO_WM_DIAGRAM_VIRTUALLY_FRAME" val="{&quot;height&quot;:362.0406299212598,&quot;left&quot;:112.26755905511811,&quot;top&quot;:113.95015748031497,&quot;width&quot;:800.703779527559}"/>
</p:tagLst>
</file>

<file path=ppt/tags/tag18.xml><?xml version="1.0" encoding="utf-8"?>
<p:tagLst xmlns:p="http://schemas.openxmlformats.org/presentationml/2006/main">
  <p:tag name="KSO_WM_DIAGRAM_VIRTUALLY_FRAME" val="{&quot;height&quot;:362.0406299212598,&quot;left&quot;:112.26755905511811,&quot;top&quot;:113.95015748031497,&quot;width&quot;:800.703779527559}"/>
</p:tagLst>
</file>

<file path=ppt/tags/tag19.xml><?xml version="1.0" encoding="utf-8"?>
<p:tagLst xmlns:p="http://schemas.openxmlformats.org/presentationml/2006/main">
  <p:tag name="KSO_WM_DIAGRAM_VIRTUALLY_FRAME" val="{&quot;height&quot;:362.0406299212598,&quot;left&quot;:112.26755905511811,&quot;top&quot;:113.95015748031497,&quot;width&quot;:800.703779527559}"/>
</p:tagLst>
</file>

<file path=ppt/tags/tag2.xml><?xml version="1.0" encoding="utf-8"?>
<p:tagLst xmlns:p="http://schemas.openxmlformats.org/presentationml/2006/main">
  <p:tag name="KSO_WM_DIAGRAM_VIRTUALLY_FRAME" val="{&quot;height&quot;:379.56984251968504,&quot;left&quot;:457.12307086614175,&quot;top&quot;:115.87102362204723,&quot;width&quot;:448.7803149606299}"/>
</p:tagLst>
</file>

<file path=ppt/tags/tag20.xml><?xml version="1.0" encoding="utf-8"?>
<p:tagLst xmlns:p="http://schemas.openxmlformats.org/presentationml/2006/main">
  <p:tag name="KSO_WM_DIAGRAM_VIRTUALLY_FRAME" val="{&quot;height&quot;:362.0406299212598,&quot;left&quot;:112.26755905511811,&quot;top&quot;:113.95015748031497,&quot;width&quot;:800.703779527559}"/>
</p:tagLst>
</file>

<file path=ppt/tags/tag21.xml><?xml version="1.0" encoding="utf-8"?>
<p:tagLst xmlns:p="http://schemas.openxmlformats.org/presentationml/2006/main">
  <p:tag name="KSO_WM_DIAGRAM_VIRTUALLY_FRAME" val="{&quot;height&quot;:362.0406299212598,&quot;left&quot;:112.26755905511811,&quot;top&quot;:113.95015748031497,&quot;width&quot;:800.703779527559}"/>
</p:tagLst>
</file>

<file path=ppt/tags/tag22.xml><?xml version="1.0" encoding="utf-8"?>
<p:tagLst xmlns:p="http://schemas.openxmlformats.org/presentationml/2006/main">
  <p:tag name="KSO_WM_DIAGRAM_VIRTUALLY_FRAME" val="{&quot;height&quot;:397.2,&quot;left&quot;:51.15,&quot;top&quot;:89,&quot;width&quot;:855.9087401574803}"/>
</p:tagLst>
</file>

<file path=ppt/tags/tag23.xml><?xml version="1.0" encoding="utf-8"?>
<p:tagLst xmlns:p="http://schemas.openxmlformats.org/presentationml/2006/main">
  <p:tag name="KSO_WM_DIAGRAM_VIRTUALLY_FRAME" val="{&quot;height&quot;:397.2,&quot;left&quot;:51.15,&quot;top&quot;:89,&quot;width&quot;:855.9087401574803}"/>
</p:tagLst>
</file>

<file path=ppt/tags/tag24.xml><?xml version="1.0" encoding="utf-8"?>
<p:tagLst xmlns:p="http://schemas.openxmlformats.org/presentationml/2006/main">
  <p:tag name="KSO_WM_DIAGRAM_VIRTUALLY_FRAME" val="{&quot;height&quot;:397.2,&quot;left&quot;:51.15,&quot;top&quot;:89,&quot;width&quot;:855.9087401574803}"/>
</p:tagLst>
</file>

<file path=ppt/tags/tag25.xml><?xml version="1.0" encoding="utf-8"?>
<p:tagLst xmlns:p="http://schemas.openxmlformats.org/presentationml/2006/main">
  <p:tag name="KSO_WM_DIAGRAM_VIRTUALLY_FRAME" val="{&quot;height&quot;:397.2,&quot;left&quot;:51.15,&quot;top&quot;:89,&quot;width&quot;:855.9087401574803}"/>
</p:tagLst>
</file>

<file path=ppt/tags/tag26.xml><?xml version="1.0" encoding="utf-8"?>
<p:tagLst xmlns:p="http://schemas.openxmlformats.org/presentationml/2006/main">
  <p:tag name="KSO_WM_DIAGRAM_VIRTUALLY_FRAME" val="{&quot;height&quot;:397.2,&quot;left&quot;:51.15,&quot;top&quot;:89,&quot;width&quot;:855.9087401574803}"/>
</p:tagLst>
</file>

<file path=ppt/tags/tag27.xml><?xml version="1.0" encoding="utf-8"?>
<p:tagLst xmlns:p="http://schemas.openxmlformats.org/presentationml/2006/main">
  <p:tag name="KSO_WM_DIAGRAM_VIRTUALLY_FRAME" val="{&quot;height&quot;:397.2,&quot;left&quot;:51.15,&quot;top&quot;:89,&quot;width&quot;:855.9087401574803}"/>
</p:tagLst>
</file>

<file path=ppt/tags/tag28.xml><?xml version="1.0" encoding="utf-8"?>
<p:tagLst xmlns:p="http://schemas.openxmlformats.org/presentationml/2006/main">
  <p:tag name="KSO_WM_DIAGRAM_VIRTUALLY_FRAME" val="{&quot;height&quot;:397.2,&quot;left&quot;:51.15,&quot;top&quot;:89,&quot;width&quot;:855.9087401574803}"/>
</p:tagLst>
</file>

<file path=ppt/tags/tag29.xml><?xml version="1.0" encoding="utf-8"?>
<p:tagLst xmlns:p="http://schemas.openxmlformats.org/presentationml/2006/main">
  <p:tag name="KSO_WM_DIAGRAM_VIRTUALLY_FRAME" val="{&quot;height&quot;:397.2,&quot;left&quot;:51.15,&quot;top&quot;:89,&quot;width&quot;:855.9087401574803}"/>
</p:tagLst>
</file>

<file path=ppt/tags/tag3.xml><?xml version="1.0" encoding="utf-8"?>
<p:tagLst xmlns:p="http://schemas.openxmlformats.org/presentationml/2006/main">
  <p:tag name="KSO_WM_DIAGRAM_VIRTUALLY_FRAME" val="{&quot;height&quot;:379.56984251968504,&quot;left&quot;:457.12307086614175,&quot;top&quot;:115.87102362204723,&quot;width&quot;:448.7803149606299}"/>
</p:tagLst>
</file>

<file path=ppt/tags/tag30.xml><?xml version="1.0" encoding="utf-8"?>
<p:tagLst xmlns:p="http://schemas.openxmlformats.org/presentationml/2006/main">
  <p:tag name="KSO_WM_DIAGRAM_VIRTUALLY_FRAME" val="{&quot;height&quot;:397.2,&quot;left&quot;:51.15,&quot;top&quot;:89,&quot;width&quot;:855.9087401574803}"/>
</p:tagLst>
</file>

<file path=ppt/tags/tag31.xml><?xml version="1.0" encoding="utf-8"?>
<p:tagLst xmlns:p="http://schemas.openxmlformats.org/presentationml/2006/main">
  <p:tag name="KSO_WM_DIAGRAM_VIRTUALLY_FRAME" val="{&quot;height&quot;:397.2,&quot;left&quot;:51.15,&quot;top&quot;:89,&quot;width&quot;:855.9087401574803}"/>
</p:tagLst>
</file>

<file path=ppt/tags/tag32.xml><?xml version="1.0" encoding="utf-8"?>
<p:tagLst xmlns:p="http://schemas.openxmlformats.org/presentationml/2006/main">
  <p:tag name="KSO_WM_DIAGRAM_VIRTUALLY_FRAME" val="{&quot;height&quot;:447.35,&quot;left&quot;:39.25,&quot;top&quot;:77.2,&quot;width&quot;:769.8800787401574}"/>
</p:tagLst>
</file>

<file path=ppt/tags/tag33.xml><?xml version="1.0" encoding="utf-8"?>
<p:tagLst xmlns:p="http://schemas.openxmlformats.org/presentationml/2006/main">
  <p:tag name="KSO_WM_DIAGRAM_VIRTUALLY_FRAME" val="{&quot;height&quot;:447.35,&quot;left&quot;:39.25,&quot;top&quot;:77.2,&quot;width&quot;:769.8800787401574}"/>
</p:tagLst>
</file>

<file path=ppt/tags/tag34.xml><?xml version="1.0" encoding="utf-8"?>
<p:tagLst xmlns:p="http://schemas.openxmlformats.org/presentationml/2006/main">
  <p:tag name="KSO_WM_DIAGRAM_VIRTUALLY_FRAME" val="{&quot;height&quot;:447.35,&quot;left&quot;:39.25,&quot;top&quot;:77.2,&quot;width&quot;:769.8800787401574}"/>
</p:tagLst>
</file>

<file path=ppt/tags/tag35.xml><?xml version="1.0" encoding="utf-8"?>
<p:tagLst xmlns:p="http://schemas.openxmlformats.org/presentationml/2006/main">
  <p:tag name="KSO_WM_DIAGRAM_VIRTUALLY_FRAME" val="{&quot;height&quot;:447.35,&quot;left&quot;:39.25,&quot;top&quot;:77.2,&quot;width&quot;:769.8800787401574}"/>
</p:tagLst>
</file>

<file path=ppt/tags/tag36.xml><?xml version="1.0" encoding="utf-8"?>
<p:tagLst xmlns:p="http://schemas.openxmlformats.org/presentationml/2006/main">
  <p:tag name="KSO_WM_DIAGRAM_VIRTUALLY_FRAME" val="{&quot;height&quot;:447.35,&quot;left&quot;:39.25,&quot;top&quot;:77.2,&quot;width&quot;:769.8800787401574}"/>
</p:tagLst>
</file>

<file path=ppt/tags/tag37.xml><?xml version="1.0" encoding="utf-8"?>
<p:tagLst xmlns:p="http://schemas.openxmlformats.org/presentationml/2006/main">
  <p:tag name="KSO_WM_DIAGRAM_VIRTUALLY_FRAME" val="{&quot;height&quot;:447.35,&quot;left&quot;:39.25,&quot;top&quot;:77.2,&quot;width&quot;:769.8800787401574}"/>
</p:tagLst>
</file>

<file path=ppt/tags/tag38.xml><?xml version="1.0" encoding="utf-8"?>
<p:tagLst xmlns:p="http://schemas.openxmlformats.org/presentationml/2006/main">
  <p:tag name="KSO_WM_DIAGRAM_VIRTUALLY_FRAME" val="{&quot;height&quot;:447.35,&quot;left&quot;:39.25,&quot;top&quot;:77.2,&quot;width&quot;:769.8800787401574}"/>
</p:tagLst>
</file>

<file path=ppt/tags/tag39.xml><?xml version="1.0" encoding="utf-8"?>
<p:tagLst xmlns:p="http://schemas.openxmlformats.org/presentationml/2006/main">
  <p:tag name="KSO_WM_DIAGRAM_VIRTUALLY_FRAME" val="{&quot;height&quot;:447.35,&quot;left&quot;:39.25,&quot;top&quot;:77.2,&quot;width&quot;:769.8800787401574}"/>
</p:tagLst>
</file>

<file path=ppt/tags/tag4.xml><?xml version="1.0" encoding="utf-8"?>
<p:tagLst xmlns:p="http://schemas.openxmlformats.org/presentationml/2006/main">
  <p:tag name="KSO_WM_DIAGRAM_VIRTUALLY_FRAME" val="{&quot;height&quot;:379.56984251968504,&quot;left&quot;:457.12307086614175,&quot;top&quot;:115.87102362204723,&quot;width&quot;:448.7803149606299}"/>
</p:tagLst>
</file>

<file path=ppt/tags/tag40.xml><?xml version="1.0" encoding="utf-8"?>
<p:tagLst xmlns:p="http://schemas.openxmlformats.org/presentationml/2006/main">
  <p:tag name="KSO_WM_DIAGRAM_VIRTUALLY_FRAME" val="{&quot;height&quot;:447.35,&quot;left&quot;:39.25,&quot;top&quot;:77.2,&quot;width&quot;:769.8800787401574}"/>
</p:tagLst>
</file>

<file path=ppt/tags/tag41.xml><?xml version="1.0" encoding="utf-8"?>
<p:tagLst xmlns:p="http://schemas.openxmlformats.org/presentationml/2006/main">
  <p:tag name="KSO_WM_DIAGRAM_VIRTUALLY_FRAME" val="{&quot;height&quot;:447.35,&quot;left&quot;:39.25,&quot;top&quot;:77.2,&quot;width&quot;:769.8800787401574}"/>
</p:tagLst>
</file>

<file path=ppt/tags/tag42.xml><?xml version="1.0" encoding="utf-8"?>
<p:tagLst xmlns:p="http://schemas.openxmlformats.org/presentationml/2006/main">
  <p:tag name="KSO_WM_DIAGRAM_VIRTUALLY_FRAME" val="{&quot;height&quot;:447.35,&quot;left&quot;:39.25,&quot;top&quot;:77.2,&quot;width&quot;:769.8800787401574}"/>
</p:tagLst>
</file>

<file path=ppt/tags/tag43.xml><?xml version="1.0" encoding="utf-8"?>
<p:tagLst xmlns:p="http://schemas.openxmlformats.org/presentationml/2006/main">
  <p:tag name="KSO_WM_DIAGRAM_VIRTUALLY_FRAME" val="{&quot;height&quot;:447.35,&quot;left&quot;:39.25,&quot;top&quot;:77.2,&quot;width&quot;:769.8800787401574}"/>
</p:tagLst>
</file>

<file path=ppt/tags/tag44.xml><?xml version="1.0" encoding="utf-8"?>
<p:tagLst xmlns:p="http://schemas.openxmlformats.org/presentationml/2006/main">
  <p:tag name="KSO_WM_DIAGRAM_VIRTUALLY_FRAME" val="{&quot;height&quot;:447.35,&quot;left&quot;:39.25,&quot;top&quot;:77.2,&quot;width&quot;:769.8800787401574}"/>
</p:tagLst>
</file>

<file path=ppt/tags/tag45.xml><?xml version="1.0" encoding="utf-8"?>
<p:tagLst xmlns:p="http://schemas.openxmlformats.org/presentationml/2006/main">
  <p:tag name="KSO_WM_DIAGRAM_VIRTUALLY_FRAME" val="{&quot;height&quot;:447.35,&quot;left&quot;:39.25,&quot;top&quot;:77.2,&quot;width&quot;:769.8800787401574}"/>
</p:tagLst>
</file>

<file path=ppt/tags/tag46.xml><?xml version="1.0" encoding="utf-8"?>
<p:tagLst xmlns:p="http://schemas.openxmlformats.org/presentationml/2006/main">
  <p:tag name="KSO_WM_DIAGRAM_VIRTUALLY_FRAME" val="{&quot;height&quot;:117.76748031496064,&quot;left&quot;:46.2992125984252,&quot;top&quot;:154.3934645669291,&quot;width&quot;:867.4015748031495}"/>
</p:tagLst>
</file>

<file path=ppt/tags/tag47.xml><?xml version="1.0" encoding="utf-8"?>
<p:tagLst xmlns:p="http://schemas.openxmlformats.org/presentationml/2006/main">
  <p:tag name="KSO_WM_DIAGRAM_VIRTUALLY_FRAME" val="{&quot;height&quot;:117.76748031496064,&quot;left&quot;:46.2992125984252,&quot;top&quot;:154.3934645669291,&quot;width&quot;:867.4015748031495}"/>
</p:tagLst>
</file>

<file path=ppt/tags/tag48.xml><?xml version="1.0" encoding="utf-8"?>
<p:tagLst xmlns:p="http://schemas.openxmlformats.org/presentationml/2006/main">
  <p:tag name="KSO_WM_DIAGRAM_VIRTUALLY_FRAME" val="{&quot;height&quot;:117.76748031496064,&quot;left&quot;:46.2992125984252,&quot;top&quot;:154.3934645669291,&quot;width&quot;:867.4015748031495}"/>
</p:tagLst>
</file>

<file path=ppt/tags/tag49.xml><?xml version="1.0" encoding="utf-8"?>
<p:tagLst xmlns:p="http://schemas.openxmlformats.org/presentationml/2006/main">
  <p:tag name="KSO_WM_DIAGRAM_VIRTUALLY_FRAME" val="{&quot;height&quot;:117.76748031496064,&quot;left&quot;:46.2992125984252,&quot;top&quot;:154.3934645669291,&quot;width&quot;:867.4015748031495}"/>
</p:tagLst>
</file>

<file path=ppt/tags/tag5.xml><?xml version="1.0" encoding="utf-8"?>
<p:tagLst xmlns:p="http://schemas.openxmlformats.org/presentationml/2006/main">
  <p:tag name="KSO_WM_DIAGRAM_VIRTUALLY_FRAME" val="{&quot;height&quot;:379.56984251968504,&quot;left&quot;:457.12307086614175,&quot;top&quot;:115.87102362204723,&quot;width&quot;:448.7803149606299}"/>
</p:tagLst>
</file>

<file path=ppt/tags/tag50.xml><?xml version="1.0" encoding="utf-8"?>
<p:tagLst xmlns:p="http://schemas.openxmlformats.org/presentationml/2006/main">
  <p:tag name="KSO_WM_DIAGRAM_VIRTUALLY_FRAME" val="{&quot;height&quot;:117.76748031496064,&quot;left&quot;:46.2992125984252,&quot;top&quot;:154.3934645669291,&quot;width&quot;:867.4015748031495}"/>
</p:tagLst>
</file>

<file path=ppt/tags/tag51.xml><?xml version="1.0" encoding="utf-8"?>
<p:tagLst xmlns:p="http://schemas.openxmlformats.org/presentationml/2006/main">
  <p:tag name="TABLE_ENDDRAG_ORIGIN_RECT" val="685*199"/>
  <p:tag name="TABLE_ENDDRAG_RECT" val="67*298*685*199"/>
</p:tagLst>
</file>

<file path=ppt/tags/tag52.xml><?xml version="1.0" encoding="utf-8"?>
<p:tagLst xmlns:p="http://schemas.openxmlformats.org/presentationml/2006/main">
  <p:tag name="KSO_WM_DIAGRAM_VIRTUALLY_FRAME" val="{&quot;height&quot;:425.7451181102362,&quot;left&quot;:273.1721259842519,&quot;top&quot;:100.40488188976379,&quot;width&quot;:675.2}"/>
</p:tagLst>
</file>

<file path=ppt/tags/tag53.xml><?xml version="1.0" encoding="utf-8"?>
<p:tagLst xmlns:p="http://schemas.openxmlformats.org/presentationml/2006/main">
  <p:tag name="KSO_WM_DIAGRAM_VIRTUALLY_FRAME" val="{&quot;height&quot;:123.8,&quot;left&quot;:15.025590551181102,&quot;top&quot;:148.6,&quot;width&quot;:898.6751968503937}"/>
</p:tagLst>
</file>

<file path=ppt/tags/tag54.xml><?xml version="1.0" encoding="utf-8"?>
<p:tagLst xmlns:p="http://schemas.openxmlformats.org/presentationml/2006/main">
  <p:tag name="KSO_WM_DIAGRAM_VIRTUALLY_FRAME" val="{&quot;height&quot;:123.8,&quot;left&quot;:15.025590551181102,&quot;top&quot;:148.6,&quot;width&quot;:898.6751968503937}"/>
</p:tagLst>
</file>

<file path=ppt/tags/tag55.xml><?xml version="1.0" encoding="utf-8"?>
<p:tagLst xmlns:p="http://schemas.openxmlformats.org/presentationml/2006/main">
  <p:tag name="KSO_WM_DIAGRAM_VIRTUALLY_FRAME" val="{&quot;height&quot;:123.8,&quot;left&quot;:15.025590551181102,&quot;top&quot;:148.6,&quot;width&quot;:898.6751968503937}"/>
</p:tagLst>
</file>

<file path=ppt/tags/tag56.xml><?xml version="1.0" encoding="utf-8"?>
<p:tagLst xmlns:p="http://schemas.openxmlformats.org/presentationml/2006/main">
  <p:tag name="KSO_WM_DIAGRAM_VIRTUALLY_FRAME" val="{&quot;height&quot;:123.8,&quot;left&quot;:15.025590551181102,&quot;top&quot;:148.6,&quot;width&quot;:898.6751968503937}"/>
</p:tagLst>
</file>

<file path=ppt/tags/tag57.xml><?xml version="1.0" encoding="utf-8"?>
<p:tagLst xmlns:p="http://schemas.openxmlformats.org/presentationml/2006/main">
  <p:tag name="KSO_WM_DIAGRAM_VIRTUALLY_FRAME" val="{&quot;height&quot;:123.8,&quot;left&quot;:15.025590551181102,&quot;top&quot;:148.6,&quot;width&quot;:898.6751968503937}"/>
</p:tagLst>
</file>

<file path=ppt/tags/tag58.xml><?xml version="1.0" encoding="utf-8"?>
<p:tagLst xmlns:p="http://schemas.openxmlformats.org/presentationml/2006/main">
  <p:tag name="KSO_WM_DIAGRAM_VIRTUALLY_FRAME" val="{&quot;height&quot;:123.8,&quot;left&quot;:15.025590551181102,&quot;top&quot;:148.6,&quot;width&quot;:898.6751968503937}"/>
</p:tagLst>
</file>

<file path=ppt/tags/tag59.xml><?xml version="1.0" encoding="utf-8"?>
<p:tagLst xmlns:p="http://schemas.openxmlformats.org/presentationml/2006/main">
  <p:tag name="KSO_WM_DIAGRAM_VIRTUALLY_FRAME" val="{&quot;height&quot;:361.91779527559055,&quot;left&quot;:52,&quot;top&quot;:106.2796850393701,&quot;width&quot;:855}"/>
</p:tagLst>
</file>

<file path=ppt/tags/tag6.xml><?xml version="1.0" encoding="utf-8"?>
<p:tagLst xmlns:p="http://schemas.openxmlformats.org/presentationml/2006/main">
  <p:tag name="KSO_WM_DIAGRAM_VIRTUALLY_FRAME" val="{&quot;height&quot;:379.56984251968504,&quot;left&quot;:457.12307086614175,&quot;top&quot;:115.87102362204723,&quot;width&quot;:448.7803149606299}"/>
</p:tagLst>
</file>

<file path=ppt/tags/tag60.xml><?xml version="1.0" encoding="utf-8"?>
<p:tagLst xmlns:p="http://schemas.openxmlformats.org/presentationml/2006/main">
  <p:tag name="KSO_WM_DIAGRAM_VIRTUALLY_FRAME" val="{&quot;height&quot;:361.91779527559055,&quot;left&quot;:52,&quot;top&quot;:106.2796850393701,&quot;width&quot;:855}"/>
</p:tagLst>
</file>

<file path=ppt/tags/tag61.xml><?xml version="1.0" encoding="utf-8"?>
<p:tagLst xmlns:p="http://schemas.openxmlformats.org/presentationml/2006/main">
  <p:tag name="KSO_WM_DIAGRAM_VIRTUALLY_FRAME" val="{&quot;height&quot;:361.91779527559055,&quot;left&quot;:52,&quot;top&quot;:106.2796850393701,&quot;width&quot;:855}"/>
</p:tagLst>
</file>

<file path=ppt/tags/tag62.xml><?xml version="1.0" encoding="utf-8"?>
<p:tagLst xmlns:p="http://schemas.openxmlformats.org/presentationml/2006/main">
  <p:tag name="KSO_WM_DIAGRAM_VIRTUALLY_FRAME" val="{&quot;height&quot;:361.91779527559055,&quot;left&quot;:52,&quot;top&quot;:106.2796850393701,&quot;width&quot;:855}"/>
</p:tagLst>
</file>

<file path=ppt/tags/tag63.xml><?xml version="1.0" encoding="utf-8"?>
<p:tagLst xmlns:p="http://schemas.openxmlformats.org/presentationml/2006/main">
  <p:tag name="KSO_WM_DIAGRAM_VIRTUALLY_FRAME" val="{&quot;height&quot;:361.91779527559055,&quot;left&quot;:52,&quot;top&quot;:106.2796850393701,&quot;width&quot;:855}"/>
</p:tagLst>
</file>

<file path=ppt/tags/tag64.xml><?xml version="1.0" encoding="utf-8"?>
<p:tagLst xmlns:p="http://schemas.openxmlformats.org/presentationml/2006/main">
  <p:tag name="KSO_WM_DIAGRAM_VIRTUALLY_FRAME" val="{&quot;height&quot;:361.91779527559055,&quot;left&quot;:52,&quot;top&quot;:106.2796850393701,&quot;width&quot;:855}"/>
</p:tagLst>
</file>

<file path=ppt/tags/tag65.xml><?xml version="1.0" encoding="utf-8"?>
<p:tagLst xmlns:p="http://schemas.openxmlformats.org/presentationml/2006/main">
  <p:tag name="KSO_WM_DIAGRAM_VIRTUALLY_FRAME" val="{&quot;height&quot;:361.91779527559055,&quot;left&quot;:52,&quot;top&quot;:106.2796850393701,&quot;width&quot;:855}"/>
</p:tagLst>
</file>

<file path=ppt/tags/tag66.xml><?xml version="1.0" encoding="utf-8"?>
<p:tagLst xmlns:p="http://schemas.openxmlformats.org/presentationml/2006/main">
  <p:tag name="KSO_WM_DIAGRAM_VIRTUALLY_FRAME" val="{&quot;height&quot;:361.91779527559055,&quot;left&quot;:52,&quot;top&quot;:106.2796850393701,&quot;width&quot;:855}"/>
</p:tagLst>
</file>

<file path=ppt/tags/tag67.xml><?xml version="1.0" encoding="utf-8"?>
<p:tagLst xmlns:p="http://schemas.openxmlformats.org/presentationml/2006/main">
  <p:tag name="KSO_WM_DIAGRAM_VIRTUALLY_FRAME" val="{&quot;height&quot;:361.91779527559055,&quot;left&quot;:52,&quot;top&quot;:106.2796850393701,&quot;width&quot;:855}"/>
</p:tagLst>
</file>

<file path=ppt/tags/tag68.xml><?xml version="1.0" encoding="utf-8"?>
<p:tagLst xmlns:p="http://schemas.openxmlformats.org/presentationml/2006/main">
  <p:tag name="KSO_WM_DIAGRAM_VIRTUALLY_FRAME" val="{&quot;height&quot;:361.91779527559055,&quot;left&quot;:52,&quot;top&quot;:106.2796850393701,&quot;width&quot;:855}"/>
</p:tagLst>
</file>

<file path=ppt/tags/tag69.xml><?xml version="1.0" encoding="utf-8"?>
<p:tagLst xmlns:p="http://schemas.openxmlformats.org/presentationml/2006/main">
  <p:tag name="KSO_WM_DIAGRAM_VIRTUALLY_FRAME" val="{&quot;height&quot;:361.91779527559055,&quot;left&quot;:52,&quot;top&quot;:106.2796850393701,&quot;width&quot;:855}"/>
</p:tagLst>
</file>

<file path=ppt/tags/tag7.xml><?xml version="1.0" encoding="utf-8"?>
<p:tagLst xmlns:p="http://schemas.openxmlformats.org/presentationml/2006/main">
  <p:tag name="KSO_WM_DIAGRAM_VIRTUALLY_FRAME" val="{&quot;height&quot;:379.56984251968504,&quot;left&quot;:457.12307086614175,&quot;top&quot;:115.87102362204723,&quot;width&quot;:448.7803149606299}"/>
</p:tagLst>
</file>

<file path=ppt/tags/tag70.xml><?xml version="1.0" encoding="utf-8"?>
<p:tagLst xmlns:p="http://schemas.openxmlformats.org/presentationml/2006/main">
  <p:tag name="KSO_WM_DIAGRAM_VIRTUALLY_FRAME" val="{&quot;height&quot;:361.91779527559055,&quot;left&quot;:52,&quot;top&quot;:106.2796850393701,&quot;width&quot;:855}"/>
</p:tagLst>
</file>

<file path=ppt/tags/tag71.xml><?xml version="1.0" encoding="utf-8"?>
<p:tagLst xmlns:p="http://schemas.openxmlformats.org/presentationml/2006/main">
  <p:tag name="KSO_WM_DIAGRAM_VIRTUALLY_FRAME" val="{&quot;height&quot;:361.91779527559055,&quot;left&quot;:52,&quot;top&quot;:106.2796850393701,&quot;width&quot;:855}"/>
</p:tagLst>
</file>

<file path=ppt/tags/tag72.xml><?xml version="1.0" encoding="utf-8"?>
<p:tagLst xmlns:p="http://schemas.openxmlformats.org/presentationml/2006/main">
  <p:tag name="KSO_WM_DIAGRAM_VIRTUALLY_FRAME" val="{&quot;height&quot;:361.91779527559055,&quot;left&quot;:52,&quot;top&quot;:106.2796850393701,&quot;width&quot;:855}"/>
</p:tagLst>
</file>

<file path=ppt/tags/tag73.xml><?xml version="1.0" encoding="utf-8"?>
<p:tagLst xmlns:p="http://schemas.openxmlformats.org/presentationml/2006/main">
  <p:tag name="KSO_WM_DIAGRAM_VIRTUALLY_FRAME" val="{&quot;height&quot;:361.91779527559055,&quot;left&quot;:52,&quot;top&quot;:106.2796850393701,&quot;width&quot;:855}"/>
</p:tagLst>
</file>

<file path=ppt/tags/tag74.xml><?xml version="1.0" encoding="utf-8"?>
<p:tagLst xmlns:p="http://schemas.openxmlformats.org/presentationml/2006/main">
  <p:tag name="KSO_WM_DIAGRAM_VIRTUALLY_FRAME" val="{&quot;height&quot;:361.91779527559055,&quot;left&quot;:52,&quot;top&quot;:106.2796850393701,&quot;width&quot;:855}"/>
</p:tagLst>
</file>

<file path=ppt/tags/tag75.xml><?xml version="1.0" encoding="utf-8"?>
<p:tagLst xmlns:p="http://schemas.openxmlformats.org/presentationml/2006/main">
  <p:tag name="KSO_WM_DIAGRAM_VIRTUALLY_FRAME" val="{&quot;height&quot;:361.91779527559055,&quot;left&quot;:52,&quot;top&quot;:106.2796850393701,&quot;width&quot;:855}"/>
</p:tagLst>
</file>

<file path=ppt/tags/tag76.xml><?xml version="1.0" encoding="utf-8"?>
<p:tagLst xmlns:p="http://schemas.openxmlformats.org/presentationml/2006/main">
  <p:tag name="KSO_WM_DIAGRAM_VIRTUALLY_FRAME" val="{&quot;height&quot;:361.91779527559055,&quot;left&quot;:52,&quot;top&quot;:106.2796850393701,&quot;width&quot;:855}"/>
</p:tagLst>
</file>

<file path=ppt/tags/tag77.xml><?xml version="1.0" encoding="utf-8"?>
<p:tagLst xmlns:p="http://schemas.openxmlformats.org/presentationml/2006/main">
  <p:tag name="KSO_WM_DIAGRAM_VIRTUALLY_FRAME" val="{&quot;height&quot;:361.91779527559055,&quot;left&quot;:52,&quot;top&quot;:106.2796850393701,&quot;width&quot;:855}"/>
</p:tagLst>
</file>

<file path=ppt/tags/tag78.xml><?xml version="1.0" encoding="utf-8"?>
<p:tagLst xmlns:p="http://schemas.openxmlformats.org/presentationml/2006/main">
  <p:tag name="KSO_WM_DIAGRAM_VIRTUALLY_FRAME" val="{&quot;height&quot;:361.91779527559055,&quot;left&quot;:52,&quot;top&quot;:106.2796850393701,&quot;width&quot;:855}"/>
</p:tagLst>
</file>

<file path=ppt/tags/tag79.xml><?xml version="1.0" encoding="utf-8"?>
<p:tagLst xmlns:p="http://schemas.openxmlformats.org/presentationml/2006/main">
  <p:tag name="KSO_WM_DIAGRAM_VIRTUALLY_FRAME" val="{&quot;height&quot;:361.91779527559055,&quot;left&quot;:52,&quot;top&quot;:106.2796850393701,&quot;width&quot;:855}"/>
</p:tagLst>
</file>

<file path=ppt/tags/tag8.xml><?xml version="1.0" encoding="utf-8"?>
<p:tagLst xmlns:p="http://schemas.openxmlformats.org/presentationml/2006/main">
  <p:tag name="KSO_WM_DIAGRAM_VIRTUALLY_FRAME" val="{&quot;height&quot;:379.56984251968504,&quot;left&quot;:457.12307086614175,&quot;top&quot;:115.87102362204723,&quot;width&quot;:448.7803149606299}"/>
</p:tagLst>
</file>

<file path=ppt/tags/tag80.xml><?xml version="1.0" encoding="utf-8"?>
<p:tagLst xmlns:p="http://schemas.openxmlformats.org/presentationml/2006/main">
  <p:tag name="KSO_WM_DIAGRAM_VIRTUALLY_FRAME" val="{&quot;height&quot;:361.91779527559055,&quot;left&quot;:52,&quot;top&quot;:106.2796850393701,&quot;width&quot;:855}"/>
</p:tagLst>
</file>

<file path=ppt/tags/tag81.xml><?xml version="1.0" encoding="utf-8"?>
<p:tagLst xmlns:p="http://schemas.openxmlformats.org/presentationml/2006/main">
  <p:tag name="KSO_WM_DIAGRAM_VIRTUALLY_FRAME" val="{&quot;height&quot;:361.91779527559055,&quot;left&quot;:52,&quot;top&quot;:106.2796850393701,&quot;width&quot;:855}"/>
</p:tagLst>
</file>

<file path=ppt/tags/tag82.xml><?xml version="1.0" encoding="utf-8"?>
<p:tagLst xmlns:p="http://schemas.openxmlformats.org/presentationml/2006/main">
  <p:tag name="KSO_WM_DIAGRAM_VIRTUALLY_FRAME" val="{&quot;height&quot;:361.91779527559055,&quot;left&quot;:52,&quot;top&quot;:106.2796850393701,&quot;width&quot;:855}"/>
</p:tagLst>
</file>

<file path=ppt/tags/tag83.xml><?xml version="1.0" encoding="utf-8"?>
<p:tagLst xmlns:p="http://schemas.openxmlformats.org/presentationml/2006/main">
  <p:tag name="KSO_WM_DIAGRAM_VIRTUALLY_FRAME" val="{&quot;height&quot;:100.70728346456698,&quot;left&quot;:49.79984251968504,&quot;top&quot;:135.28665354330707,&quot;width&quot;:857.2001968503937}"/>
</p:tagLst>
</file>

<file path=ppt/tags/tag84.xml><?xml version="1.0" encoding="utf-8"?>
<p:tagLst xmlns:p="http://schemas.openxmlformats.org/presentationml/2006/main">
  <p:tag name="KSO_WM_DIAGRAM_VIRTUALLY_FRAME" val="{&quot;height&quot;:100.70728346456698,&quot;left&quot;:49.79984251968504,&quot;top&quot;:135.28665354330707,&quot;width&quot;:857.2001968503937}"/>
</p:tagLst>
</file>

<file path=ppt/tags/tag85.xml><?xml version="1.0" encoding="utf-8"?>
<p:tagLst xmlns:p="http://schemas.openxmlformats.org/presentationml/2006/main">
  <p:tag name="KSO_WM_DIAGRAM_VIRTUALLY_FRAME" val="{&quot;height&quot;:100.70728346456698,&quot;left&quot;:49.79984251968504,&quot;top&quot;:135.28665354330707,&quot;width&quot;:857.2001968503937}"/>
</p:tagLst>
</file>

<file path=ppt/tags/tag86.xml><?xml version="1.0" encoding="utf-8"?>
<p:tagLst xmlns:p="http://schemas.openxmlformats.org/presentationml/2006/main">
  <p:tag name="KSO_WM_DIAGRAM_VIRTUALLY_FRAME" val="{&quot;height&quot;:100.70728346456698,&quot;left&quot;:49.79984251968504,&quot;top&quot;:135.28665354330707,&quot;width&quot;:857.2001968503937}"/>
</p:tagLst>
</file>

<file path=ppt/tags/tag87.xml><?xml version="1.0" encoding="utf-8"?>
<p:tagLst xmlns:p="http://schemas.openxmlformats.org/presentationml/2006/main">
  <p:tag name="KSO_WM_DIAGRAM_VIRTUALLY_FRAME" val="{&quot;height&quot;:100.70728346456698,&quot;left&quot;:49.79984251968504,&quot;top&quot;:135.28665354330707,&quot;width&quot;:857.2001968503937}"/>
</p:tagLst>
</file>

<file path=ppt/tags/tag88.xml><?xml version="1.0" encoding="utf-8"?>
<p:tagLst xmlns:p="http://schemas.openxmlformats.org/presentationml/2006/main">
  <p:tag name="KSO_WM_DIAGRAM_VIRTUALLY_FRAME" val="{&quot;height&quot;:100.70728346456698,&quot;left&quot;:49.79984251968504,&quot;top&quot;:135.28665354330707,&quot;width&quot;:857.2001968503937}"/>
</p:tagLst>
</file>

<file path=ppt/tags/tag89.xml><?xml version="1.0" encoding="utf-8"?>
<p:tagLst xmlns:p="http://schemas.openxmlformats.org/presentationml/2006/main">
  <p:tag name="KSO_WM_DIAGRAM_VIRTUALLY_FRAME" val="{&quot;height&quot;:387.9070866141732,&quot;left&quot;:87.20086614173229,&quot;top&quot;:103.09291338582678,&quot;width&quot;:777.435748031496}"/>
</p:tagLst>
</file>

<file path=ppt/tags/tag9.xml><?xml version="1.0" encoding="utf-8"?>
<p:tagLst xmlns:p="http://schemas.openxmlformats.org/presentationml/2006/main">
  <p:tag name="KSO_WM_DIAGRAM_VIRTUALLY_FRAME" val="{&quot;height&quot;:379.56984251968504,&quot;left&quot;:457.12307086614175,&quot;top&quot;:115.87102362204723,&quot;width&quot;:448.7803149606299}"/>
</p:tagLst>
</file>

<file path=ppt/tags/tag90.xml><?xml version="1.0" encoding="utf-8"?>
<p:tagLst xmlns:p="http://schemas.openxmlformats.org/presentationml/2006/main">
  <p:tag name="KSO_WM_DIAGRAM_VIRTUALLY_FRAME" val="{&quot;height&quot;:387.9070866141732,&quot;left&quot;:87.20086614173229,&quot;top&quot;:103.09291338582678,&quot;width&quot;:777.435748031496}"/>
</p:tagLst>
</file>

<file path=ppt/tags/tag91.xml><?xml version="1.0" encoding="utf-8"?>
<p:tagLst xmlns:p="http://schemas.openxmlformats.org/presentationml/2006/main">
  <p:tag name="KSO_WM_DIAGRAM_VIRTUALLY_FRAME" val="{&quot;height&quot;:387.9070866141732,&quot;left&quot;:87.20086614173229,&quot;top&quot;:103.09291338582678,&quot;width&quot;:777.435748031496}"/>
</p:tagLst>
</file>

<file path=ppt/tags/tag92.xml><?xml version="1.0" encoding="utf-8"?>
<p:tagLst xmlns:p="http://schemas.openxmlformats.org/presentationml/2006/main">
  <p:tag name="KSO_WM_DIAGRAM_VIRTUALLY_FRAME" val="{&quot;height&quot;:387.9070866141732,&quot;left&quot;:87.20086614173229,&quot;top&quot;:103.09291338582678,&quot;width&quot;:777.435748031496}"/>
</p:tagLst>
</file>

<file path=ppt/tags/tag93.xml><?xml version="1.0" encoding="utf-8"?>
<p:tagLst xmlns:p="http://schemas.openxmlformats.org/presentationml/2006/main">
  <p:tag name="KSO_WM_DIAGRAM_VIRTUALLY_FRAME" val="{&quot;height&quot;:387.9070866141732,&quot;left&quot;:87.20086614173229,&quot;top&quot;:103.09291338582678,&quot;width&quot;:777.435748031496}"/>
</p:tagLst>
</file>

<file path=ppt/tags/tag94.xml><?xml version="1.0" encoding="utf-8"?>
<p:tagLst xmlns:p="http://schemas.openxmlformats.org/presentationml/2006/main">
  <p:tag name="KSO_WM_DIAGRAM_VIRTUALLY_FRAME" val="{&quot;height&quot;:387.9070866141732,&quot;left&quot;:87.20086614173229,&quot;top&quot;:103.09291338582678,&quot;width&quot;:777.435748031496}"/>
</p:tagLst>
</file>

<file path=ppt/tags/tag95.xml><?xml version="1.0" encoding="utf-8"?>
<p:tagLst xmlns:p="http://schemas.openxmlformats.org/presentationml/2006/main">
  <p:tag name="KSO_WM_DIAGRAM_VIRTUALLY_FRAME" val="{&quot;height&quot;:387.9070866141732,&quot;left&quot;:87.20086614173229,&quot;top&quot;:103.09291338582678,&quot;width&quot;:777.435748031496}"/>
</p:tagLst>
</file>

<file path=ppt/tags/tag96.xml><?xml version="1.0" encoding="utf-8"?>
<p:tagLst xmlns:p="http://schemas.openxmlformats.org/presentationml/2006/main">
  <p:tag name="KSO_WM_DIAGRAM_VIRTUALLY_FRAME" val="{&quot;height&quot;:387.9070866141732,&quot;left&quot;:87.20086614173229,&quot;top&quot;:103.09291338582678,&quot;width&quot;:777.435748031496}"/>
</p:tagLst>
</file>

<file path=ppt/tags/tag97.xml><?xml version="1.0" encoding="utf-8"?>
<p:tagLst xmlns:p="http://schemas.openxmlformats.org/presentationml/2006/main">
  <p:tag name="KSO_WM_DIAGRAM_VIRTUALLY_FRAME" val="{&quot;height&quot;:387.9070866141732,&quot;left&quot;:87.20086614173229,&quot;top&quot;:103.09291338582678,&quot;width&quot;:777.435748031496}"/>
</p:tagLst>
</file>

<file path=ppt/tags/tag98.xml><?xml version="1.0" encoding="utf-8"?>
<p:tagLst xmlns:p="http://schemas.openxmlformats.org/presentationml/2006/main">
  <p:tag name="KSO_WM_DIAGRAM_VIRTUALLY_FRAME" val="{&quot;height&quot;:387.9070866141732,&quot;left&quot;:87.20086614173229,&quot;top&quot;:103.09291338582678,&quot;width&quot;:777.435748031496}"/>
</p:tagLst>
</file>

<file path=ppt/tags/tag99.xml><?xml version="1.0" encoding="utf-8"?>
<p:tagLst xmlns:p="http://schemas.openxmlformats.org/presentationml/2006/main">
  <p:tag name="KSO_WM_DIAGRAM_VIRTUALLY_FRAME" val="{&quot;height&quot;:387.9070866141732,&quot;left&quot;:87.20086614173229,&quot;top&quot;:103.09291338582678,&quot;width&quot;:777.435748031496}"/>
</p:tagLst>
</file>

<file path=ppt/theme/theme1.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40A796"/>
      </a:accent1>
      <a:accent2>
        <a:srgbClr val="83B582"/>
      </a:accent2>
      <a:accent3>
        <a:srgbClr val="FB6621"/>
      </a:accent3>
      <a:accent4>
        <a:srgbClr val="A98C17"/>
      </a:accent4>
      <a:accent5>
        <a:srgbClr val="FB6621"/>
      </a:accent5>
      <a:accent6>
        <a:srgbClr val="455D3D"/>
      </a:accent6>
      <a:hlink>
        <a:srgbClr val="F0DD92"/>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rgbClr val="000000"/>
      </a:dk1>
      <a:lt1>
        <a:srgbClr val="FFFFFF"/>
      </a:lt1>
      <a:dk2>
        <a:srgbClr val="778495"/>
      </a:dk2>
      <a:lt2>
        <a:srgbClr val="F0F0F0"/>
      </a:lt2>
      <a:accent1>
        <a:srgbClr val="40A796"/>
      </a:accent1>
      <a:accent2>
        <a:srgbClr val="83B582"/>
      </a:accent2>
      <a:accent3>
        <a:srgbClr val="FB6621"/>
      </a:accent3>
      <a:accent4>
        <a:srgbClr val="A98C17"/>
      </a:accent4>
      <a:accent5>
        <a:srgbClr val="FB6621"/>
      </a:accent5>
      <a:accent6>
        <a:srgbClr val="455D3D"/>
      </a:accent6>
      <a:hlink>
        <a:srgbClr val="F0DD92"/>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rgbClr val="000000"/>
      </a:dk1>
      <a:lt1>
        <a:srgbClr val="FFFFFF"/>
      </a:lt1>
      <a:dk2>
        <a:srgbClr val="778495"/>
      </a:dk2>
      <a:lt2>
        <a:srgbClr val="F0F0F0"/>
      </a:lt2>
      <a:accent1>
        <a:srgbClr val="40A796"/>
      </a:accent1>
      <a:accent2>
        <a:srgbClr val="83B582"/>
      </a:accent2>
      <a:accent3>
        <a:srgbClr val="FB6621"/>
      </a:accent3>
      <a:accent4>
        <a:srgbClr val="A98C17"/>
      </a:accent4>
      <a:accent5>
        <a:srgbClr val="FB6621"/>
      </a:accent5>
      <a:accent6>
        <a:srgbClr val="455D3D"/>
      </a:accent6>
      <a:hlink>
        <a:srgbClr val="F0DD92"/>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rgbClr val="000000"/>
      </a:dk1>
      <a:lt1>
        <a:srgbClr val="FFFFFF"/>
      </a:lt1>
      <a:dk2>
        <a:srgbClr val="778495"/>
      </a:dk2>
      <a:lt2>
        <a:srgbClr val="F0F0F0"/>
      </a:lt2>
      <a:accent1>
        <a:srgbClr val="40A796"/>
      </a:accent1>
      <a:accent2>
        <a:srgbClr val="83B582"/>
      </a:accent2>
      <a:accent3>
        <a:srgbClr val="FB6621"/>
      </a:accent3>
      <a:accent4>
        <a:srgbClr val="A98C17"/>
      </a:accent4>
      <a:accent5>
        <a:srgbClr val="FB6621"/>
      </a:accent5>
      <a:accent6>
        <a:srgbClr val="455D3D"/>
      </a:accent6>
      <a:hlink>
        <a:srgbClr val="F0DD92"/>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Office">
      <a:dk1>
        <a:srgbClr val="000000"/>
      </a:dk1>
      <a:lt1>
        <a:srgbClr val="FFFFFF"/>
      </a:lt1>
      <a:dk2>
        <a:srgbClr val="778495"/>
      </a:dk2>
      <a:lt2>
        <a:srgbClr val="F0F0F0"/>
      </a:lt2>
      <a:accent1>
        <a:srgbClr val="40A796"/>
      </a:accent1>
      <a:accent2>
        <a:srgbClr val="83B582"/>
      </a:accent2>
      <a:accent3>
        <a:srgbClr val="FB6621"/>
      </a:accent3>
      <a:accent4>
        <a:srgbClr val="A98C17"/>
      </a:accent4>
      <a:accent5>
        <a:srgbClr val="FB6621"/>
      </a:accent5>
      <a:accent6>
        <a:srgbClr val="455D3D"/>
      </a:accent6>
      <a:hlink>
        <a:srgbClr val="F0DD92"/>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主题​​">
  <a:themeElements>
    <a:clrScheme name="Office">
      <a:dk1>
        <a:srgbClr val="000000"/>
      </a:dk1>
      <a:lt1>
        <a:srgbClr val="FFFFFF"/>
      </a:lt1>
      <a:dk2>
        <a:srgbClr val="778495"/>
      </a:dk2>
      <a:lt2>
        <a:srgbClr val="F0F0F0"/>
      </a:lt2>
      <a:accent1>
        <a:srgbClr val="40A796"/>
      </a:accent1>
      <a:accent2>
        <a:srgbClr val="83B582"/>
      </a:accent2>
      <a:accent3>
        <a:srgbClr val="FB6621"/>
      </a:accent3>
      <a:accent4>
        <a:srgbClr val="A98C17"/>
      </a:accent4>
      <a:accent5>
        <a:srgbClr val="FB6621"/>
      </a:accent5>
      <a:accent6>
        <a:srgbClr val="455D3D"/>
      </a:accent6>
      <a:hlink>
        <a:srgbClr val="F0DD92"/>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1488</Words>
  <Application>WPS 演示</Application>
  <PresentationFormat/>
  <Paragraphs>208</Paragraphs>
  <Slides>19</Slides>
  <Notes>0</Notes>
  <HiddenSlides>0</HiddenSlides>
  <MMClips>0</MMClips>
  <ScaleCrop>false</ScaleCrop>
  <HeadingPairs>
    <vt:vector size="6" baseType="variant">
      <vt:variant>
        <vt:lpstr>已用的字体</vt:lpstr>
      </vt:variant>
      <vt:variant>
        <vt:i4>11</vt:i4>
      </vt:variant>
      <vt:variant>
        <vt:lpstr>主题</vt:lpstr>
      </vt:variant>
      <vt:variant>
        <vt:i4>6</vt:i4>
      </vt:variant>
      <vt:variant>
        <vt:lpstr>幻灯片标题</vt:lpstr>
      </vt:variant>
      <vt:variant>
        <vt:i4>19</vt:i4>
      </vt:variant>
    </vt:vector>
  </HeadingPairs>
  <TitlesOfParts>
    <vt:vector size="36" baseType="lpstr">
      <vt:lpstr>Arial</vt:lpstr>
      <vt:lpstr>宋体</vt:lpstr>
      <vt:lpstr>Wingdings</vt:lpstr>
      <vt:lpstr>OPPOSans H</vt:lpstr>
      <vt:lpstr>Source Han Sans</vt:lpstr>
      <vt:lpstr>Source Han Sans CN Bold</vt:lpstr>
      <vt:lpstr>OPPOSans L</vt:lpstr>
      <vt:lpstr>等线</vt:lpstr>
      <vt:lpstr>微软雅黑</vt:lpstr>
      <vt:lpstr>Arial Unicode MS</vt:lpstr>
      <vt:lpstr>Calibri</vt:lpstr>
      <vt:lpstr>Office 主题​​</vt:lpstr>
      <vt:lpstr>1_Office 主题​​</vt:lpstr>
      <vt:lpstr>2_Office 主题​​</vt:lpstr>
      <vt:lpstr>3_Office 主题​​</vt:lpstr>
      <vt:lpstr>4_Office 主题​​</vt:lpstr>
      <vt:lpstr>5_Office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忘川</cp:lastModifiedBy>
  <cp:revision>5</cp:revision>
  <dcterms:created xsi:type="dcterms:W3CDTF">2025-05-08T09:02:00Z</dcterms:created>
  <dcterms:modified xsi:type="dcterms:W3CDTF">2025-05-12T03:18:05Z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727EEA363CC54A38AE43E89FD09C6E7E_13</vt:lpwstr>
  </property>
  <property fmtid="{D5CDD505-2E9C-101B-9397-08002B2CF9AE}" pid="3" name="KSOProductBuildVer">
    <vt:lpwstr>2052-12.1.0.20784</vt:lpwstr>
  </property>
</Properties>
</file>